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4"/>
  </p:notesMasterIdLst>
  <p:handoutMasterIdLst>
    <p:handoutMasterId r:id="rId25"/>
  </p:handoutMasterIdLst>
  <p:sldIdLst>
    <p:sldId id="477" r:id="rId5"/>
    <p:sldId id="526" r:id="rId6"/>
    <p:sldId id="527" r:id="rId7"/>
    <p:sldId id="512" r:id="rId8"/>
    <p:sldId id="513" r:id="rId9"/>
    <p:sldId id="514" r:id="rId10"/>
    <p:sldId id="510" r:id="rId11"/>
    <p:sldId id="511" r:id="rId12"/>
    <p:sldId id="515" r:id="rId13"/>
    <p:sldId id="525" r:id="rId14"/>
    <p:sldId id="516" r:id="rId15"/>
    <p:sldId id="517" r:id="rId16"/>
    <p:sldId id="523" r:id="rId17"/>
    <p:sldId id="521" r:id="rId18"/>
    <p:sldId id="522" r:id="rId19"/>
    <p:sldId id="518" r:id="rId20"/>
    <p:sldId id="519" r:id="rId21"/>
    <p:sldId id="520" r:id="rId22"/>
    <p:sldId id="524" r:id="rId23"/>
  </p:sldIdLst>
  <p:sldSz cx="12192000" cy="6858000"/>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53CB44E-D948-4082-A485-F4F588E65251}">
          <p14:sldIdLst>
            <p14:sldId id="477"/>
            <p14:sldId id="526"/>
            <p14:sldId id="527"/>
            <p14:sldId id="512"/>
            <p14:sldId id="513"/>
            <p14:sldId id="514"/>
            <p14:sldId id="510"/>
            <p14:sldId id="511"/>
            <p14:sldId id="515"/>
            <p14:sldId id="525"/>
            <p14:sldId id="516"/>
            <p14:sldId id="517"/>
            <p14:sldId id="523"/>
            <p14:sldId id="521"/>
            <p14:sldId id="522"/>
            <p14:sldId id="518"/>
            <p14:sldId id="519"/>
            <p14:sldId id="520"/>
            <p14:sldId id="524"/>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exandros Karakostas" initials="AK" lastIdx="2" clrIdx="0">
    <p:extLst>
      <p:ext uri="{19B8F6BF-5375-455C-9EA6-DF929625EA0E}">
        <p15:presenceInfo xmlns:p15="http://schemas.microsoft.com/office/powerpoint/2012/main" userId="S-1-5-21-620321403-24207062-1845911597-103557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52D97"/>
    <a:srgbClr val="FFCC00"/>
    <a:srgbClr val="D7D1CC"/>
    <a:srgbClr val="51247A"/>
    <a:srgbClr val="985CCF"/>
    <a:srgbClr val="7F49B1"/>
    <a:srgbClr val="8C2989"/>
    <a:srgbClr val="7635B1"/>
    <a:srgbClr val="AA309E"/>
    <a:srgbClr val="962A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82558" autoAdjust="0"/>
  </p:normalViewPr>
  <p:slideViewPr>
    <p:cSldViewPr showGuides="1">
      <p:cViewPr varScale="1">
        <p:scale>
          <a:sx n="108" d="100"/>
          <a:sy n="108" d="100"/>
        </p:scale>
        <p:origin x="636" y="96"/>
      </p:cViewPr>
      <p:guideLst/>
    </p:cSldViewPr>
  </p:slideViewPr>
  <p:notesTextViewPr>
    <p:cViewPr>
      <p:scale>
        <a:sx n="1" d="1"/>
        <a:sy n="1" d="1"/>
      </p:scale>
      <p:origin x="0" y="0"/>
    </p:cViewPr>
  </p:notesTextViewPr>
  <p:notesViewPr>
    <p:cSldViewPr showGuides="1">
      <p:cViewPr varScale="1">
        <p:scale>
          <a:sx n="84" d="100"/>
          <a:sy n="84" d="100"/>
        </p:scale>
        <p:origin x="2976" y="102"/>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412A36AD-C140-47B5-A0AA-2808AF1C1C9D}" type="datetimeFigureOut">
              <a:rPr lang="en-AU" smtClean="0"/>
              <a:t>4/03/2020</a:t>
            </a:fld>
            <a:endParaRPr lang="en-AU"/>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36A420D9-E2BA-4BD5-B845-F55DFC0118AC}" type="slidenum">
              <a:rPr lang="en-AU" smtClean="0"/>
              <a:t>‹#›</a:t>
            </a:fld>
            <a:endParaRPr lang="en-AU"/>
          </a:p>
        </p:txBody>
      </p:sp>
    </p:spTree>
    <p:extLst>
      <p:ext uri="{BB962C8B-B14F-4D97-AF65-F5344CB8AC3E}">
        <p14:creationId xmlns:p14="http://schemas.microsoft.com/office/powerpoint/2010/main" val="268497846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gif>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2763829E-EB69-4A98-9D54-8D6822520B27}" type="datetimeFigureOut">
              <a:rPr lang="en-AU" smtClean="0"/>
              <a:t>4/03/2020</a:t>
            </a:fld>
            <a:endParaRPr lang="en-AU"/>
          </a:p>
        </p:txBody>
      </p:sp>
      <p:sp>
        <p:nvSpPr>
          <p:cNvPr id="4" name="Slide Image Placehold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0EF05BAA-92F6-4DEA-A832-E4B15A2F525C}" type="slidenum">
              <a:rPr lang="en-AU" smtClean="0"/>
              <a:t>‹#›</a:t>
            </a:fld>
            <a:endParaRPr lang="en-AU"/>
          </a:p>
        </p:txBody>
      </p:sp>
    </p:spTree>
    <p:extLst>
      <p:ext uri="{BB962C8B-B14F-4D97-AF65-F5344CB8AC3E}">
        <p14:creationId xmlns:p14="http://schemas.microsoft.com/office/powerpoint/2010/main" val="2039978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0EF05BAA-92F6-4DEA-A832-E4B15A2F525C}" type="slidenum">
              <a:rPr lang="en-AU" smtClean="0"/>
              <a:t>2</a:t>
            </a:fld>
            <a:endParaRPr lang="en-AU"/>
          </a:p>
        </p:txBody>
      </p:sp>
    </p:spTree>
    <p:extLst>
      <p:ext uri="{BB962C8B-B14F-4D97-AF65-F5344CB8AC3E}">
        <p14:creationId xmlns:p14="http://schemas.microsoft.com/office/powerpoint/2010/main" val="1001965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13</a:t>
            </a:fld>
            <a:endParaRPr lang="en-AU"/>
          </a:p>
        </p:txBody>
      </p:sp>
    </p:spTree>
    <p:extLst>
      <p:ext uri="{BB962C8B-B14F-4D97-AF65-F5344CB8AC3E}">
        <p14:creationId xmlns:p14="http://schemas.microsoft.com/office/powerpoint/2010/main" val="1318026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14</a:t>
            </a:fld>
            <a:endParaRPr lang="en-AU"/>
          </a:p>
        </p:txBody>
      </p:sp>
    </p:spTree>
    <p:extLst>
      <p:ext uri="{BB962C8B-B14F-4D97-AF65-F5344CB8AC3E}">
        <p14:creationId xmlns:p14="http://schemas.microsoft.com/office/powerpoint/2010/main" val="42191254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15</a:t>
            </a:fld>
            <a:endParaRPr lang="en-AU"/>
          </a:p>
        </p:txBody>
      </p:sp>
    </p:spTree>
    <p:extLst>
      <p:ext uri="{BB962C8B-B14F-4D97-AF65-F5344CB8AC3E}">
        <p14:creationId xmlns:p14="http://schemas.microsoft.com/office/powerpoint/2010/main" val="19582740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17</a:t>
            </a:fld>
            <a:endParaRPr lang="en-AU"/>
          </a:p>
        </p:txBody>
      </p:sp>
    </p:spTree>
    <p:extLst>
      <p:ext uri="{BB962C8B-B14F-4D97-AF65-F5344CB8AC3E}">
        <p14:creationId xmlns:p14="http://schemas.microsoft.com/office/powerpoint/2010/main" val="763898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18</a:t>
            </a:fld>
            <a:endParaRPr lang="en-AU"/>
          </a:p>
        </p:txBody>
      </p:sp>
    </p:spTree>
    <p:extLst>
      <p:ext uri="{BB962C8B-B14F-4D97-AF65-F5344CB8AC3E}">
        <p14:creationId xmlns:p14="http://schemas.microsoft.com/office/powerpoint/2010/main" val="16521149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19</a:t>
            </a:fld>
            <a:endParaRPr lang="en-AU"/>
          </a:p>
        </p:txBody>
      </p:sp>
    </p:spTree>
    <p:extLst>
      <p:ext uri="{BB962C8B-B14F-4D97-AF65-F5344CB8AC3E}">
        <p14:creationId xmlns:p14="http://schemas.microsoft.com/office/powerpoint/2010/main" val="15489796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For example, if China only contributed $6 to making the $400 iPhone then the total $400 contributes to its exports figure</a:t>
            </a:r>
            <a:endParaRPr lang="en-AU" dirty="0"/>
          </a:p>
        </p:txBody>
      </p:sp>
      <p:sp>
        <p:nvSpPr>
          <p:cNvPr id="4" name="Slide Number Placeholder 3"/>
          <p:cNvSpPr>
            <a:spLocks noGrp="1"/>
          </p:cNvSpPr>
          <p:nvPr>
            <p:ph type="sldNum" sz="quarter" idx="10"/>
          </p:nvPr>
        </p:nvSpPr>
        <p:spPr/>
        <p:txBody>
          <a:bodyPr/>
          <a:lstStyle/>
          <a:p>
            <a:fld id="{0EF05BAA-92F6-4DEA-A832-E4B15A2F525C}" type="slidenum">
              <a:rPr lang="en-AU" smtClean="0"/>
              <a:t>3</a:t>
            </a:fld>
            <a:endParaRPr lang="en-AU"/>
          </a:p>
        </p:txBody>
      </p:sp>
    </p:spTree>
    <p:extLst>
      <p:ext uri="{BB962C8B-B14F-4D97-AF65-F5344CB8AC3E}">
        <p14:creationId xmlns:p14="http://schemas.microsoft.com/office/powerpoint/2010/main" val="1778171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For example, if China only contributed $6 to making the $400 iPhone then the total $400 contributes to its exports figure</a:t>
            </a:r>
            <a:endParaRPr lang="en-AU" dirty="0"/>
          </a:p>
        </p:txBody>
      </p:sp>
      <p:sp>
        <p:nvSpPr>
          <p:cNvPr id="4" name="Slide Number Placeholder 3"/>
          <p:cNvSpPr>
            <a:spLocks noGrp="1"/>
          </p:cNvSpPr>
          <p:nvPr>
            <p:ph type="sldNum" sz="quarter" idx="10"/>
          </p:nvPr>
        </p:nvSpPr>
        <p:spPr/>
        <p:txBody>
          <a:bodyPr/>
          <a:lstStyle/>
          <a:p>
            <a:fld id="{0EF05BAA-92F6-4DEA-A832-E4B15A2F525C}" type="slidenum">
              <a:rPr lang="en-AU" smtClean="0"/>
              <a:t>4</a:t>
            </a:fld>
            <a:endParaRPr lang="en-AU"/>
          </a:p>
        </p:txBody>
      </p:sp>
    </p:spTree>
    <p:extLst>
      <p:ext uri="{BB962C8B-B14F-4D97-AF65-F5344CB8AC3E}">
        <p14:creationId xmlns:p14="http://schemas.microsoft.com/office/powerpoint/2010/main" val="1942302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6</a:t>
            </a:fld>
            <a:endParaRPr lang="en-AU"/>
          </a:p>
        </p:txBody>
      </p:sp>
    </p:spTree>
    <p:extLst>
      <p:ext uri="{BB962C8B-B14F-4D97-AF65-F5344CB8AC3E}">
        <p14:creationId xmlns:p14="http://schemas.microsoft.com/office/powerpoint/2010/main" val="18230474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7</a:t>
            </a:fld>
            <a:endParaRPr lang="en-AU"/>
          </a:p>
        </p:txBody>
      </p:sp>
    </p:spTree>
    <p:extLst>
      <p:ext uri="{BB962C8B-B14F-4D97-AF65-F5344CB8AC3E}">
        <p14:creationId xmlns:p14="http://schemas.microsoft.com/office/powerpoint/2010/main" val="18625834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Does this make sense or should I draw up an example? </a:t>
            </a:r>
            <a:br>
              <a:rPr lang="en-AU" dirty="0"/>
            </a:br>
            <a:br>
              <a:rPr lang="en-AU" dirty="0"/>
            </a:br>
            <a:r>
              <a:rPr lang="en-AU" dirty="0"/>
              <a:t>C+I+G = 3b, X = 5b, M = 4b. Therefore C+I+G+X-M = 4b while X=5b</a:t>
            </a:r>
          </a:p>
        </p:txBody>
      </p:sp>
      <p:sp>
        <p:nvSpPr>
          <p:cNvPr id="4" name="Slide Number Placeholder 3"/>
          <p:cNvSpPr>
            <a:spLocks noGrp="1"/>
          </p:cNvSpPr>
          <p:nvPr>
            <p:ph type="sldNum" sz="quarter" idx="10"/>
          </p:nvPr>
        </p:nvSpPr>
        <p:spPr/>
        <p:txBody>
          <a:bodyPr/>
          <a:lstStyle/>
          <a:p>
            <a:fld id="{0EF05BAA-92F6-4DEA-A832-E4B15A2F525C}" type="slidenum">
              <a:rPr lang="en-AU" smtClean="0"/>
              <a:t>8</a:t>
            </a:fld>
            <a:endParaRPr lang="en-AU"/>
          </a:p>
        </p:txBody>
      </p:sp>
    </p:spTree>
    <p:extLst>
      <p:ext uri="{BB962C8B-B14F-4D97-AF65-F5344CB8AC3E}">
        <p14:creationId xmlns:p14="http://schemas.microsoft.com/office/powerpoint/2010/main" val="123237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9</a:t>
            </a:fld>
            <a:endParaRPr lang="en-AU"/>
          </a:p>
        </p:txBody>
      </p:sp>
    </p:spTree>
    <p:extLst>
      <p:ext uri="{BB962C8B-B14F-4D97-AF65-F5344CB8AC3E}">
        <p14:creationId xmlns:p14="http://schemas.microsoft.com/office/powerpoint/2010/main" val="12186780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10</a:t>
            </a:fld>
            <a:endParaRPr lang="en-AU"/>
          </a:p>
        </p:txBody>
      </p:sp>
    </p:spTree>
    <p:extLst>
      <p:ext uri="{BB962C8B-B14F-4D97-AF65-F5344CB8AC3E}">
        <p14:creationId xmlns:p14="http://schemas.microsoft.com/office/powerpoint/2010/main" val="452085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Discussion time</a:t>
            </a:r>
          </a:p>
        </p:txBody>
      </p:sp>
      <p:sp>
        <p:nvSpPr>
          <p:cNvPr id="4" name="Slide Number Placeholder 3"/>
          <p:cNvSpPr>
            <a:spLocks noGrp="1"/>
          </p:cNvSpPr>
          <p:nvPr>
            <p:ph type="sldNum" sz="quarter" idx="10"/>
          </p:nvPr>
        </p:nvSpPr>
        <p:spPr/>
        <p:txBody>
          <a:bodyPr/>
          <a:lstStyle/>
          <a:p>
            <a:fld id="{0EF05BAA-92F6-4DEA-A832-E4B15A2F525C}" type="slidenum">
              <a:rPr lang="en-AU" smtClean="0"/>
              <a:t>12</a:t>
            </a:fld>
            <a:endParaRPr lang="en-AU"/>
          </a:p>
        </p:txBody>
      </p:sp>
    </p:spTree>
    <p:extLst>
      <p:ext uri="{BB962C8B-B14F-4D97-AF65-F5344CB8AC3E}">
        <p14:creationId xmlns:p14="http://schemas.microsoft.com/office/powerpoint/2010/main" val="23948265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5BEF6F-6263-4F8D-8EB5-8791451073CD}"/>
              </a:ext>
            </a:extLst>
          </p:cNvPr>
          <p:cNvSpPr/>
          <p:nvPr userDrawn="1"/>
        </p:nvSpPr>
        <p:spPr>
          <a:xfrm>
            <a:off x="0" y="0"/>
            <a:ext cx="12192000" cy="9288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5" name="Picture 4">
            <a:extLst>
              <a:ext uri="{FF2B5EF4-FFF2-40B4-BE49-F238E27FC236}">
                <a16:creationId xmlns:a16="http://schemas.microsoft.com/office/drawing/2014/main" id="{3F3E3223-6328-4488-8A5F-952E87A12E34}"/>
              </a:ext>
            </a:extLst>
          </p:cNvPr>
          <p:cNvPicPr>
            <a:picLocks noChangeAspect="1"/>
          </p:cNvPicPr>
          <p:nvPr userDrawn="1"/>
        </p:nvPicPr>
        <p:blipFill rotWithShape="1">
          <a:blip r:embed="rId2"/>
          <a:srcRect l="74412" t="80198" b="-1"/>
          <a:stretch/>
        </p:blipFill>
        <p:spPr>
          <a:xfrm>
            <a:off x="9852228" y="5499893"/>
            <a:ext cx="2339772" cy="1358107"/>
          </a:xfrm>
          <a:prstGeom prst="rect">
            <a:avLst/>
          </a:prstGeom>
          <a:ln>
            <a:noFill/>
          </a:ln>
        </p:spPr>
      </p:pic>
      <p:sp>
        <p:nvSpPr>
          <p:cNvPr id="2" name="Title 1"/>
          <p:cNvSpPr>
            <a:spLocks noGrp="1"/>
          </p:cNvSpPr>
          <p:nvPr>
            <p:ph type="title" hasCustomPrompt="1"/>
          </p:nvPr>
        </p:nvSpPr>
        <p:spPr>
          <a:xfrm>
            <a:off x="695325" y="1160745"/>
            <a:ext cx="10738247" cy="1296144"/>
          </a:xfrm>
        </p:spPr>
        <p:txBody>
          <a:bodyPr anchor="b">
            <a:noAutofit/>
          </a:bodyPr>
          <a:lstStyle>
            <a:lvl1pPr>
              <a:lnSpc>
                <a:spcPts val="5040"/>
              </a:lnSpc>
              <a:defRPr sz="4200">
                <a:solidFill>
                  <a:schemeClr val="accent1"/>
                </a:solidFill>
              </a:defRPr>
            </a:lvl1pPr>
          </a:lstStyle>
          <a:p>
            <a:r>
              <a:rPr lang="en-US" dirty="0"/>
              <a:t>[Title]</a:t>
            </a:r>
            <a:endParaRPr lang="en-AU" dirty="0"/>
          </a:p>
        </p:txBody>
      </p:sp>
      <p:sp>
        <p:nvSpPr>
          <p:cNvPr id="7" name="Text Placeholder 6"/>
          <p:cNvSpPr>
            <a:spLocks noGrp="1"/>
          </p:cNvSpPr>
          <p:nvPr>
            <p:ph type="body" sz="quarter" idx="10" hasCustomPrompt="1"/>
          </p:nvPr>
        </p:nvSpPr>
        <p:spPr>
          <a:xfrm>
            <a:off x="695298" y="2571294"/>
            <a:ext cx="10747200" cy="2675249"/>
          </a:xfrm>
          <a:prstGeom prst="rect">
            <a:avLst/>
          </a:prstGeom>
        </p:spPr>
        <p:txBody>
          <a:bodyPr>
            <a:normAutofit/>
          </a:bodyPr>
          <a:lstStyle>
            <a:lvl1pPr marL="0" indent="0">
              <a:lnSpc>
                <a:spcPts val="3240"/>
              </a:lnSpc>
              <a:buNone/>
              <a:defRPr sz="2700">
                <a:solidFill>
                  <a:schemeClr val="accent1"/>
                </a:solidFill>
              </a:defRPr>
            </a:lvl1pPr>
          </a:lstStyle>
          <a:p>
            <a:pPr lvl="0"/>
            <a:r>
              <a:rPr lang="en-US" dirty="0"/>
              <a:t>[Subtitle]</a:t>
            </a:r>
          </a:p>
        </p:txBody>
      </p:sp>
      <p:pic>
        <p:nvPicPr>
          <p:cNvPr id="9" name="Picture 8">
            <a:extLst>
              <a:ext uri="{FF2B5EF4-FFF2-40B4-BE49-F238E27FC236}">
                <a16:creationId xmlns:a16="http://schemas.microsoft.com/office/drawing/2014/main" id="{B3140420-5D32-4B9D-AAC5-EA821D594034}"/>
              </a:ext>
            </a:extLst>
          </p:cNvPr>
          <p:cNvPicPr>
            <a:picLocks noChangeAspect="1"/>
          </p:cNvPicPr>
          <p:nvPr userDrawn="1"/>
        </p:nvPicPr>
        <p:blipFill rotWithShape="1">
          <a:blip r:embed="rId2"/>
          <a:srcRect t="59270" r="70475" b="-1"/>
          <a:stretch/>
        </p:blipFill>
        <p:spPr>
          <a:xfrm>
            <a:off x="1" y="4064704"/>
            <a:ext cx="2699772" cy="2793299"/>
          </a:xfrm>
          <a:prstGeom prst="rect">
            <a:avLst/>
          </a:prstGeom>
          <a:ln>
            <a:noFill/>
          </a:ln>
        </p:spPr>
      </p:pic>
      <p:pic>
        <p:nvPicPr>
          <p:cNvPr id="10" name="Picture 9">
            <a:extLst>
              <a:ext uri="{FF2B5EF4-FFF2-40B4-BE49-F238E27FC236}">
                <a16:creationId xmlns:a16="http://schemas.microsoft.com/office/drawing/2014/main" id="{1A1484F3-3D7B-466C-B621-2369AAE0DB10}"/>
              </a:ext>
            </a:extLst>
          </p:cNvPr>
          <p:cNvPicPr>
            <a:picLocks noChangeAspect="1"/>
          </p:cNvPicPr>
          <p:nvPr userDrawn="1"/>
        </p:nvPicPr>
        <p:blipFill>
          <a:blip r:embed="rId3"/>
          <a:stretch>
            <a:fillRect/>
          </a:stretch>
        </p:blipFill>
        <p:spPr>
          <a:xfrm>
            <a:off x="695325" y="207631"/>
            <a:ext cx="3204000" cy="472463"/>
          </a:xfrm>
          <a:prstGeom prst="rect">
            <a:avLst/>
          </a:prstGeom>
        </p:spPr>
      </p:pic>
    </p:spTree>
    <p:extLst>
      <p:ext uri="{BB962C8B-B14F-4D97-AF65-F5344CB8AC3E}">
        <p14:creationId xmlns:p14="http://schemas.microsoft.com/office/powerpoint/2010/main" val="3697731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title, 2 Graphs">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AA2A89B-5F40-4031-8108-1BFB255068B7}"/>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375E875C-DD57-4708-A99D-D59276162100}"/>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7" name="Text Placeholder 6">
            <a:extLst>
              <a:ext uri="{FF2B5EF4-FFF2-40B4-BE49-F238E27FC236}">
                <a16:creationId xmlns:a16="http://schemas.microsoft.com/office/drawing/2014/main" id="{E22F89E8-AEA0-41B7-97D7-227B19E804EC}"/>
              </a:ext>
            </a:extLst>
          </p:cNvPr>
          <p:cNvSpPr>
            <a:spLocks noGrp="1"/>
          </p:cNvSpPr>
          <p:nvPr>
            <p:ph type="body" sz="quarter" idx="13" hasCustomPrompt="1"/>
          </p:nvPr>
        </p:nvSpPr>
        <p:spPr>
          <a:xfrm>
            <a:off x="695326" y="2279553"/>
            <a:ext cx="5220000" cy="360000"/>
          </a:xfrm>
          <a:prstGeom prst="rect">
            <a:avLst/>
          </a:prstGeom>
        </p:spPr>
        <p:txBody>
          <a:bodyPr>
            <a:noAutofit/>
          </a:bodyPr>
          <a:lstStyle>
            <a:lvl1pPr>
              <a:lnSpc>
                <a:spcPct val="100000"/>
              </a:lnSpc>
              <a:defRPr sz="1200">
                <a:solidFill>
                  <a:schemeClr val="accent1"/>
                </a:solidFill>
              </a:defRPr>
            </a:lvl1pPr>
            <a:lvl2pPr>
              <a:defRPr sz="1200">
                <a:solidFill>
                  <a:schemeClr val="accent1"/>
                </a:solidFill>
              </a:defRPr>
            </a:lvl2pPr>
            <a:lvl3pPr>
              <a:defRPr sz="1200">
                <a:solidFill>
                  <a:schemeClr val="accent1"/>
                </a:solidFill>
              </a:defRPr>
            </a:lvl3pPr>
            <a:lvl4pPr>
              <a:defRPr sz="1200">
                <a:solidFill>
                  <a:schemeClr val="accent1"/>
                </a:solidFill>
              </a:defRPr>
            </a:lvl4pPr>
            <a:lvl5pPr>
              <a:defRPr lang="en-AU" dirty="0"/>
            </a:lvl5pPr>
            <a:lvl6pPr>
              <a:defRPr b="0"/>
            </a:lvl6pPr>
          </a:lstStyle>
          <a:p>
            <a:pPr lvl="5"/>
            <a:r>
              <a:rPr lang="en-US" dirty="0"/>
              <a:t>[Graph title]</a:t>
            </a:r>
            <a:endParaRPr lang="en-AU" dirty="0"/>
          </a:p>
        </p:txBody>
      </p:sp>
      <p:sp>
        <p:nvSpPr>
          <p:cNvPr id="6" name="Content Placeholder 5">
            <a:extLst>
              <a:ext uri="{FF2B5EF4-FFF2-40B4-BE49-F238E27FC236}">
                <a16:creationId xmlns:a16="http://schemas.microsoft.com/office/drawing/2014/main" id="{5F93F161-17EB-4DA5-BE00-069D1277B92D}"/>
              </a:ext>
            </a:extLst>
          </p:cNvPr>
          <p:cNvSpPr>
            <a:spLocks noGrp="1"/>
          </p:cNvSpPr>
          <p:nvPr>
            <p:ph sz="quarter" idx="17"/>
          </p:nvPr>
        </p:nvSpPr>
        <p:spPr>
          <a:xfrm>
            <a:off x="695326" y="2696388"/>
            <a:ext cx="5220000" cy="36123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5" name="Text Placeholder 6">
            <a:extLst>
              <a:ext uri="{FF2B5EF4-FFF2-40B4-BE49-F238E27FC236}">
                <a16:creationId xmlns:a16="http://schemas.microsoft.com/office/drawing/2014/main" id="{4324DF9C-3E8A-469C-8FC9-4938DAA32240}"/>
              </a:ext>
            </a:extLst>
          </p:cNvPr>
          <p:cNvSpPr>
            <a:spLocks noGrp="1"/>
          </p:cNvSpPr>
          <p:nvPr>
            <p:ph type="body" sz="quarter" idx="18" hasCustomPrompt="1"/>
          </p:nvPr>
        </p:nvSpPr>
        <p:spPr>
          <a:xfrm>
            <a:off x="6279511" y="2279553"/>
            <a:ext cx="5220000" cy="360000"/>
          </a:xfrm>
          <a:prstGeom prst="rect">
            <a:avLst/>
          </a:prstGeom>
        </p:spPr>
        <p:txBody>
          <a:bodyPr>
            <a:noAutofit/>
          </a:bodyPr>
          <a:lstStyle>
            <a:lvl1pPr>
              <a:lnSpc>
                <a:spcPct val="100000"/>
              </a:lnSpc>
              <a:defRPr sz="1200">
                <a:solidFill>
                  <a:schemeClr val="accent1"/>
                </a:solidFill>
              </a:defRPr>
            </a:lvl1pPr>
            <a:lvl2pPr>
              <a:defRPr sz="1200">
                <a:solidFill>
                  <a:schemeClr val="accent1"/>
                </a:solidFill>
              </a:defRPr>
            </a:lvl2pPr>
            <a:lvl3pPr>
              <a:defRPr sz="1200">
                <a:solidFill>
                  <a:schemeClr val="accent1"/>
                </a:solidFill>
              </a:defRPr>
            </a:lvl3pPr>
            <a:lvl4pPr>
              <a:defRPr sz="1200">
                <a:solidFill>
                  <a:schemeClr val="accent1"/>
                </a:solidFill>
              </a:defRPr>
            </a:lvl4pPr>
            <a:lvl5pPr>
              <a:defRPr lang="en-AU" dirty="0"/>
            </a:lvl5pPr>
            <a:lvl6pPr>
              <a:defRPr b="0"/>
            </a:lvl6pPr>
          </a:lstStyle>
          <a:p>
            <a:pPr lvl="5"/>
            <a:r>
              <a:rPr lang="en-US" dirty="0"/>
              <a:t>[Graph title]</a:t>
            </a:r>
            <a:endParaRPr lang="en-AU" dirty="0"/>
          </a:p>
        </p:txBody>
      </p:sp>
      <p:sp>
        <p:nvSpPr>
          <p:cNvPr id="16" name="Content Placeholder 5">
            <a:extLst>
              <a:ext uri="{FF2B5EF4-FFF2-40B4-BE49-F238E27FC236}">
                <a16:creationId xmlns:a16="http://schemas.microsoft.com/office/drawing/2014/main" id="{A027F0FB-D735-4865-B5EA-A50B34F47CA8}"/>
              </a:ext>
            </a:extLst>
          </p:cNvPr>
          <p:cNvSpPr>
            <a:spLocks noGrp="1"/>
          </p:cNvSpPr>
          <p:nvPr>
            <p:ph sz="quarter" idx="19"/>
          </p:nvPr>
        </p:nvSpPr>
        <p:spPr>
          <a:xfrm>
            <a:off x="6279511" y="2696388"/>
            <a:ext cx="5220000" cy="3612337"/>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Date Placeholder 4">
            <a:extLst>
              <a:ext uri="{FF2B5EF4-FFF2-40B4-BE49-F238E27FC236}">
                <a16:creationId xmlns:a16="http://schemas.microsoft.com/office/drawing/2014/main" id="{AE529219-BCD0-4496-8C5D-775ED0D27837}"/>
              </a:ext>
            </a:extLst>
          </p:cNvPr>
          <p:cNvSpPr>
            <a:spLocks noGrp="1"/>
          </p:cNvSpPr>
          <p:nvPr>
            <p:ph type="dt" sz="half" idx="20"/>
          </p:nvPr>
        </p:nvSpPr>
        <p:spPr/>
        <p:txBody>
          <a:bodyPr/>
          <a:lstStyle/>
          <a:p>
            <a:pPr algn="l"/>
            <a:r>
              <a:rPr lang="en-US"/>
              <a:t>CRICOS code 00025B</a:t>
            </a:r>
            <a:endParaRPr lang="en-AU" dirty="0"/>
          </a:p>
        </p:txBody>
      </p:sp>
      <p:sp>
        <p:nvSpPr>
          <p:cNvPr id="11" name="Text Placeholder 5">
            <a:extLst>
              <a:ext uri="{FF2B5EF4-FFF2-40B4-BE49-F238E27FC236}">
                <a16:creationId xmlns:a16="http://schemas.microsoft.com/office/drawing/2014/main" id="{CAE7F11A-C7DA-440F-83D7-3571E1FAF17A}"/>
              </a:ext>
            </a:extLst>
          </p:cNvPr>
          <p:cNvSpPr>
            <a:spLocks noGrp="1"/>
          </p:cNvSpPr>
          <p:nvPr>
            <p:ph type="body" sz="quarter" idx="14" hasCustomPrompt="1"/>
          </p:nvPr>
        </p:nvSpPr>
        <p:spPr>
          <a:xfrm>
            <a:off x="695327" y="1699200"/>
            <a:ext cx="10772776" cy="504825"/>
          </a:xfrm>
        </p:spPr>
        <p:txBody>
          <a:bodyPr>
            <a:normAutofit/>
          </a:bodyPr>
          <a:lstStyle>
            <a:lvl1pPr>
              <a:defRPr sz="2000" b="1">
                <a:solidFill>
                  <a:schemeClr val="accent1"/>
                </a:solidFill>
              </a:defRPr>
            </a:lvl1pPr>
            <a:lvl2pPr marL="612" indent="0">
              <a:buNone/>
              <a:defRPr/>
            </a:lvl2pPr>
          </a:lstStyle>
          <a:p>
            <a:pPr lvl="0"/>
            <a:r>
              <a:rPr lang="en-US" dirty="0"/>
              <a:t>[Subtitle]</a:t>
            </a:r>
          </a:p>
        </p:txBody>
      </p:sp>
      <p:sp>
        <p:nvSpPr>
          <p:cNvPr id="13" name="Text Placeholder 5">
            <a:extLst>
              <a:ext uri="{FF2B5EF4-FFF2-40B4-BE49-F238E27FC236}">
                <a16:creationId xmlns:a16="http://schemas.microsoft.com/office/drawing/2014/main" id="{97ABDCDB-C6CD-4C8C-A5E2-31920BCF53A3}"/>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2" name="Rectangle 11">
            <a:extLst>
              <a:ext uri="{FF2B5EF4-FFF2-40B4-BE49-F238E27FC236}">
                <a16:creationId xmlns:a16="http://schemas.microsoft.com/office/drawing/2014/main" id="{71F7154F-DE85-4B92-BE63-FC9C5B0FC149}"/>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7" name="Picture 16">
            <a:extLst>
              <a:ext uri="{FF2B5EF4-FFF2-40B4-BE49-F238E27FC236}">
                <a16:creationId xmlns:a16="http://schemas.microsoft.com/office/drawing/2014/main" id="{6C08FAE1-741A-4147-AD4A-766CC098B78A}"/>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8" name="Title 7">
            <a:extLst>
              <a:ext uri="{FF2B5EF4-FFF2-40B4-BE49-F238E27FC236}">
                <a16:creationId xmlns:a16="http://schemas.microsoft.com/office/drawing/2014/main" id="{0701168E-769B-45DB-AFDD-B10DB12B4A9C}"/>
              </a:ext>
            </a:extLst>
          </p:cNvPr>
          <p:cNvSpPr>
            <a:spLocks noGrp="1"/>
          </p:cNvSpPr>
          <p:nvPr>
            <p:ph type="title"/>
          </p:nvPr>
        </p:nvSpPr>
        <p:spPr/>
        <p:txBody>
          <a:bodyPr/>
          <a:lstStyle/>
          <a:p>
            <a:r>
              <a:rPr lang="en-US"/>
              <a:t>Click to edit Master title style</a:t>
            </a:r>
            <a:endParaRPr lang="en-AU" dirty="0"/>
          </a:p>
        </p:txBody>
      </p:sp>
    </p:spTree>
    <p:extLst>
      <p:ext uri="{BB962C8B-B14F-4D97-AF65-F5344CB8AC3E}">
        <p14:creationId xmlns:p14="http://schemas.microsoft.com/office/powerpoint/2010/main" val="3024888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Layout Horizontal">
    <p:spTree>
      <p:nvGrpSpPr>
        <p:cNvPr id="1" name=""/>
        <p:cNvGrpSpPr/>
        <p:nvPr/>
      </p:nvGrpSpPr>
      <p:grpSpPr>
        <a:xfrm>
          <a:off x="0" y="0"/>
          <a:ext cx="0" cy="0"/>
          <a:chOff x="0" y="0"/>
          <a:chExt cx="0" cy="0"/>
        </a:xfrm>
      </p:grpSpPr>
      <p:sp>
        <p:nvSpPr>
          <p:cNvPr id="3" name="Content Placeholder 2"/>
          <p:cNvSpPr>
            <a:spLocks noGrp="1"/>
          </p:cNvSpPr>
          <p:nvPr>
            <p:ph idx="1"/>
          </p:nvPr>
        </p:nvSpPr>
        <p:spPr>
          <a:xfrm>
            <a:off x="695325" y="1700212"/>
            <a:ext cx="10801350" cy="2160000"/>
          </a:xfrm>
          <a:prstGeom prst="rect">
            <a:avLst/>
          </a:prstGeom>
        </p:spPr>
        <p:txBody>
          <a:bodyPr/>
          <a:lstStyle>
            <a:lvl1pPr>
              <a:defRPr lang="en-US" dirty="0"/>
            </a:lvl1pPr>
            <a:lvl2pPr>
              <a:defRPr lang="en-US" dirty="0"/>
            </a:lvl2pPr>
            <a:lvl3pPr>
              <a:defRPr lang="en-US" dirty="0"/>
            </a:lvl3pPr>
            <a:lvl4pPr>
              <a:defRPr lang="en-US" dirty="0"/>
            </a:lvl4pPr>
            <a:lvl5pPr>
              <a:defRPr lang="en-US"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Content Placeholder 6"/>
          <p:cNvSpPr>
            <a:spLocks noGrp="1"/>
          </p:cNvSpPr>
          <p:nvPr>
            <p:ph sz="quarter" idx="13"/>
          </p:nvPr>
        </p:nvSpPr>
        <p:spPr>
          <a:xfrm>
            <a:off x="695325" y="4149320"/>
            <a:ext cx="10801350" cy="2160000"/>
          </a:xfrm>
          <a:prstGeom prst="rect">
            <a:avLst/>
          </a:prstGeom>
        </p:spPr>
        <p:txBody>
          <a:bodyPr/>
          <a:lstStyle>
            <a:lvl1pPr>
              <a:defRPr lang="en-US" dirty="0"/>
            </a:lvl1pPr>
            <a:lvl2pPr>
              <a:defRPr lang="en-US" dirty="0"/>
            </a:lvl2pPr>
            <a:lvl3pPr>
              <a:defRPr lang="en-US" dirty="0"/>
            </a:lvl3pPr>
            <a:lvl4pPr>
              <a:defRPr lang="en-US" dirty="0"/>
            </a:lvl4pPr>
            <a:lvl5pPr>
              <a:defRPr lang="en-US"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Slide Number Placeholder 5">
            <a:extLst>
              <a:ext uri="{FF2B5EF4-FFF2-40B4-BE49-F238E27FC236}">
                <a16:creationId xmlns:a16="http://schemas.microsoft.com/office/drawing/2014/main" id="{28A64A70-781C-4A35-B011-4415D9D6857F}"/>
              </a:ext>
            </a:extLst>
          </p:cNvPr>
          <p:cNvSpPr>
            <a:spLocks noGrp="1"/>
          </p:cNvSpPr>
          <p:nvPr>
            <p:ph type="sldNum" sz="quarter" idx="15"/>
          </p:nvPr>
        </p:nvSpPr>
        <p:spPr/>
        <p:txBody>
          <a:bodyPr/>
          <a:lstStyle/>
          <a:p>
            <a:fld id="{E917DE0E-AFB1-41FD-BC35-27DB61CA125F}" type="slidenum">
              <a:rPr lang="en-AU" smtClean="0"/>
              <a:pPr/>
              <a:t>‹#›</a:t>
            </a:fld>
            <a:endParaRPr lang="en-AU" dirty="0"/>
          </a:p>
        </p:txBody>
      </p:sp>
      <p:sp>
        <p:nvSpPr>
          <p:cNvPr id="8" name="Footer Placeholder 2">
            <a:extLst>
              <a:ext uri="{FF2B5EF4-FFF2-40B4-BE49-F238E27FC236}">
                <a16:creationId xmlns:a16="http://schemas.microsoft.com/office/drawing/2014/main" id="{9773C7E2-CDC5-49EC-A9E3-AC0C9037344D}"/>
              </a:ext>
            </a:extLst>
          </p:cNvPr>
          <p:cNvSpPr>
            <a:spLocks noGrp="1"/>
          </p:cNvSpPr>
          <p:nvPr>
            <p:ph type="ftr" sz="quarter" idx="10"/>
          </p:nvPr>
        </p:nvSpPr>
        <p:spPr>
          <a:xfrm>
            <a:off x="719668" y="6519171"/>
            <a:ext cx="3360109" cy="240219"/>
          </a:xfrm>
        </p:spPr>
        <p:txBody>
          <a:bodyPr/>
          <a:lstStyle>
            <a:lvl1pPr>
              <a:defRPr b="0"/>
            </a:lvl1pPr>
          </a:lstStyle>
          <a:p>
            <a:r>
              <a:rPr lang="en-AU"/>
              <a:t>Presentation Title | Date</a:t>
            </a:r>
            <a:endParaRPr lang="en-AU" dirty="0"/>
          </a:p>
        </p:txBody>
      </p:sp>
      <p:sp>
        <p:nvSpPr>
          <p:cNvPr id="2" name="Date Placeholder 1">
            <a:extLst>
              <a:ext uri="{FF2B5EF4-FFF2-40B4-BE49-F238E27FC236}">
                <a16:creationId xmlns:a16="http://schemas.microsoft.com/office/drawing/2014/main" id="{0B423B96-95FF-4790-8D30-9E7B110C4387}"/>
              </a:ext>
            </a:extLst>
          </p:cNvPr>
          <p:cNvSpPr>
            <a:spLocks noGrp="1"/>
          </p:cNvSpPr>
          <p:nvPr>
            <p:ph type="dt" sz="half" idx="16"/>
          </p:nvPr>
        </p:nvSpPr>
        <p:spPr/>
        <p:txBody>
          <a:bodyPr/>
          <a:lstStyle/>
          <a:p>
            <a:pPr algn="l"/>
            <a:r>
              <a:rPr lang="en-US"/>
              <a:t>CRICOS code 00025B</a:t>
            </a:r>
            <a:endParaRPr lang="en-AU" dirty="0"/>
          </a:p>
        </p:txBody>
      </p:sp>
      <p:sp>
        <p:nvSpPr>
          <p:cNvPr id="5" name="Title 4">
            <a:extLst>
              <a:ext uri="{FF2B5EF4-FFF2-40B4-BE49-F238E27FC236}">
                <a16:creationId xmlns:a16="http://schemas.microsoft.com/office/drawing/2014/main" id="{CD9D3A3A-6391-449C-98D8-8000F53C5CEA}"/>
              </a:ext>
            </a:extLst>
          </p:cNvPr>
          <p:cNvSpPr>
            <a:spLocks noGrp="1"/>
          </p:cNvSpPr>
          <p:nvPr>
            <p:ph type="title"/>
          </p:nvPr>
        </p:nvSpPr>
        <p:spPr/>
        <p:txBody>
          <a:bodyPr/>
          <a:lstStyle/>
          <a:p>
            <a:r>
              <a:rPr lang="en-US"/>
              <a:t>Click to edit Master title style</a:t>
            </a:r>
            <a:endParaRPr lang="en-AU" dirty="0"/>
          </a:p>
        </p:txBody>
      </p:sp>
      <p:sp>
        <p:nvSpPr>
          <p:cNvPr id="10" name="Text Placeholder 5">
            <a:extLst>
              <a:ext uri="{FF2B5EF4-FFF2-40B4-BE49-F238E27FC236}">
                <a16:creationId xmlns:a16="http://schemas.microsoft.com/office/drawing/2014/main" id="{B4204264-ED99-42CA-9AA0-998A63609F92}"/>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9" name="Rectangle 8">
            <a:extLst>
              <a:ext uri="{FF2B5EF4-FFF2-40B4-BE49-F238E27FC236}">
                <a16:creationId xmlns:a16="http://schemas.microsoft.com/office/drawing/2014/main" id="{6BF99E85-067E-4D25-84D4-D21BC7C23B71}"/>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2" name="Picture 11">
            <a:extLst>
              <a:ext uri="{FF2B5EF4-FFF2-40B4-BE49-F238E27FC236}">
                <a16:creationId xmlns:a16="http://schemas.microsoft.com/office/drawing/2014/main" id="{78C68E48-49B8-418B-BA86-C6FED8002F94}"/>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2870134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4210091-B817-4684-B184-7D4087D1A130}"/>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4886D46C-E3B9-4EED-8ECB-83007B70FCF7}"/>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7" name="Content Placeholder 6">
            <a:extLst>
              <a:ext uri="{FF2B5EF4-FFF2-40B4-BE49-F238E27FC236}">
                <a16:creationId xmlns:a16="http://schemas.microsoft.com/office/drawing/2014/main" id="{DBFF82D3-6289-409B-A057-3D813BA14F7F}"/>
              </a:ext>
            </a:extLst>
          </p:cNvPr>
          <p:cNvSpPr>
            <a:spLocks noGrp="1"/>
          </p:cNvSpPr>
          <p:nvPr>
            <p:ph sz="quarter" idx="14"/>
          </p:nvPr>
        </p:nvSpPr>
        <p:spPr>
          <a:xfrm>
            <a:off x="695325" y="1700213"/>
            <a:ext cx="3384342" cy="4608512"/>
          </a:xfrm>
        </p:spPr>
        <p:txBody>
          <a:bodyPr/>
          <a:lstStyle>
            <a:lvl1pPr>
              <a:defRPr lang="en-US" dirty="0"/>
            </a:lvl1pPr>
            <a:lvl2pPr>
              <a:defRPr lang="en-US" dirty="0"/>
            </a:lvl2pPr>
            <a:lvl3pPr>
              <a:defRPr lang="en-US" dirty="0"/>
            </a:lvl3pPr>
            <a:lvl4pPr>
              <a:defRPr lang="en-US" dirty="0"/>
            </a:lvl4pPr>
            <a:lvl5pPr>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8" name="Content Placeholder 6">
            <a:extLst>
              <a:ext uri="{FF2B5EF4-FFF2-40B4-BE49-F238E27FC236}">
                <a16:creationId xmlns:a16="http://schemas.microsoft.com/office/drawing/2014/main" id="{3F6BB689-6536-431A-8821-1D05F11A490B}"/>
              </a:ext>
            </a:extLst>
          </p:cNvPr>
          <p:cNvSpPr>
            <a:spLocks noGrp="1"/>
          </p:cNvSpPr>
          <p:nvPr>
            <p:ph sz="quarter" idx="15"/>
          </p:nvPr>
        </p:nvSpPr>
        <p:spPr>
          <a:xfrm>
            <a:off x="4406607" y="1700213"/>
            <a:ext cx="3384000" cy="4608512"/>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9" name="Content Placeholder 6">
            <a:extLst>
              <a:ext uri="{FF2B5EF4-FFF2-40B4-BE49-F238E27FC236}">
                <a16:creationId xmlns:a16="http://schemas.microsoft.com/office/drawing/2014/main" id="{DE3EE136-4551-4345-9B3F-12045A92B814}"/>
              </a:ext>
            </a:extLst>
          </p:cNvPr>
          <p:cNvSpPr>
            <a:spLocks noGrp="1"/>
          </p:cNvSpPr>
          <p:nvPr>
            <p:ph sz="quarter" idx="16"/>
          </p:nvPr>
        </p:nvSpPr>
        <p:spPr>
          <a:xfrm>
            <a:off x="8112597" y="1700213"/>
            <a:ext cx="3384000" cy="4608512"/>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Date Placeholder 4">
            <a:extLst>
              <a:ext uri="{FF2B5EF4-FFF2-40B4-BE49-F238E27FC236}">
                <a16:creationId xmlns:a16="http://schemas.microsoft.com/office/drawing/2014/main" id="{2EFFA529-ABC2-48D5-B054-69D988F2D0EC}"/>
              </a:ext>
            </a:extLst>
          </p:cNvPr>
          <p:cNvSpPr>
            <a:spLocks noGrp="1"/>
          </p:cNvSpPr>
          <p:nvPr>
            <p:ph type="dt" sz="half" idx="17"/>
          </p:nvPr>
        </p:nvSpPr>
        <p:spPr/>
        <p:txBody>
          <a:bodyPr/>
          <a:lstStyle/>
          <a:p>
            <a:pPr algn="l"/>
            <a:r>
              <a:rPr lang="en-US"/>
              <a:t>CRICOS code 00025B</a:t>
            </a:r>
            <a:endParaRPr lang="en-AU" dirty="0"/>
          </a:p>
        </p:txBody>
      </p:sp>
      <p:sp>
        <p:nvSpPr>
          <p:cNvPr id="6" name="Title 5">
            <a:extLst>
              <a:ext uri="{FF2B5EF4-FFF2-40B4-BE49-F238E27FC236}">
                <a16:creationId xmlns:a16="http://schemas.microsoft.com/office/drawing/2014/main" id="{7DA12390-A044-4D48-96A4-00A2D51D906B}"/>
              </a:ext>
            </a:extLst>
          </p:cNvPr>
          <p:cNvSpPr>
            <a:spLocks noGrp="1"/>
          </p:cNvSpPr>
          <p:nvPr>
            <p:ph type="title"/>
          </p:nvPr>
        </p:nvSpPr>
        <p:spPr/>
        <p:txBody>
          <a:bodyPr/>
          <a:lstStyle/>
          <a:p>
            <a:r>
              <a:rPr lang="en-US"/>
              <a:t>Click to edit Master title style</a:t>
            </a:r>
            <a:endParaRPr lang="en-AU" dirty="0"/>
          </a:p>
        </p:txBody>
      </p:sp>
      <p:sp>
        <p:nvSpPr>
          <p:cNvPr id="11" name="Text Placeholder 5">
            <a:extLst>
              <a:ext uri="{FF2B5EF4-FFF2-40B4-BE49-F238E27FC236}">
                <a16:creationId xmlns:a16="http://schemas.microsoft.com/office/drawing/2014/main" id="{60070F8D-A181-4941-8E6E-89B3B6A120EA}"/>
              </a:ext>
            </a:extLst>
          </p:cNvPr>
          <p:cNvSpPr>
            <a:spLocks noGrp="1"/>
          </p:cNvSpPr>
          <p:nvPr>
            <p:ph type="body" sz="quarter" idx="18"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0" name="Rectangle 9">
            <a:extLst>
              <a:ext uri="{FF2B5EF4-FFF2-40B4-BE49-F238E27FC236}">
                <a16:creationId xmlns:a16="http://schemas.microsoft.com/office/drawing/2014/main" id="{FA713AAF-B990-435A-8393-8A687098057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16E32DE4-D188-4655-B345-81AD0F7B8AEF}"/>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770752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ne Third Two Third 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407049" y="1700213"/>
            <a:ext cx="7089626" cy="4608515"/>
          </a:xfrm>
          <a:prstGeom prst="rect">
            <a:avLst/>
          </a:prstGeom>
        </p:spPr>
        <p:txBody>
          <a:bodyPr>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Content Placeholder 2"/>
          <p:cNvSpPr>
            <a:spLocks noGrp="1"/>
          </p:cNvSpPr>
          <p:nvPr>
            <p:ph idx="10"/>
          </p:nvPr>
        </p:nvSpPr>
        <p:spPr>
          <a:xfrm>
            <a:off x="695325" y="1698659"/>
            <a:ext cx="3384000" cy="4608515"/>
          </a:xfrm>
          <a:prstGeom prst="rect">
            <a:avLst/>
          </a:prstGeom>
        </p:spPr>
        <p:txBody>
          <a:bodyPr>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Slide Number Placeholder 4">
            <a:extLst>
              <a:ext uri="{FF2B5EF4-FFF2-40B4-BE49-F238E27FC236}">
                <a16:creationId xmlns:a16="http://schemas.microsoft.com/office/drawing/2014/main" id="{4FBEAB6A-AEF1-462D-95F9-F1519022943D}"/>
              </a:ext>
            </a:extLst>
          </p:cNvPr>
          <p:cNvSpPr>
            <a:spLocks noGrp="1"/>
          </p:cNvSpPr>
          <p:nvPr>
            <p:ph type="sldNum" sz="quarter" idx="12"/>
          </p:nvPr>
        </p:nvSpPr>
        <p:spPr/>
        <p:txBody>
          <a:bodyPr/>
          <a:lstStyle/>
          <a:p>
            <a:fld id="{E917DE0E-AFB1-41FD-BC35-27DB61CA125F}" type="slidenum">
              <a:rPr lang="en-AU" smtClean="0"/>
              <a:pPr/>
              <a:t>‹#›</a:t>
            </a:fld>
            <a:endParaRPr lang="en-AU" dirty="0"/>
          </a:p>
        </p:txBody>
      </p:sp>
      <p:sp>
        <p:nvSpPr>
          <p:cNvPr id="8" name="Footer Placeholder 2">
            <a:extLst>
              <a:ext uri="{FF2B5EF4-FFF2-40B4-BE49-F238E27FC236}">
                <a16:creationId xmlns:a16="http://schemas.microsoft.com/office/drawing/2014/main" id="{5570B25E-86C2-4120-ADF1-BA5A998ACB22}"/>
              </a:ext>
            </a:extLst>
          </p:cNvPr>
          <p:cNvSpPr>
            <a:spLocks noGrp="1"/>
          </p:cNvSpPr>
          <p:nvPr>
            <p:ph type="ftr" sz="quarter" idx="13"/>
          </p:nvPr>
        </p:nvSpPr>
        <p:spPr>
          <a:xfrm>
            <a:off x="719668" y="6519171"/>
            <a:ext cx="3360109" cy="240219"/>
          </a:xfrm>
        </p:spPr>
        <p:txBody>
          <a:bodyPr/>
          <a:lstStyle>
            <a:lvl1pPr>
              <a:defRPr b="0"/>
            </a:lvl1pPr>
          </a:lstStyle>
          <a:p>
            <a:r>
              <a:rPr lang="en-AU"/>
              <a:t>Presentation Title | Date</a:t>
            </a:r>
            <a:endParaRPr lang="en-AU" dirty="0"/>
          </a:p>
        </p:txBody>
      </p:sp>
      <p:sp>
        <p:nvSpPr>
          <p:cNvPr id="4" name="Date Placeholder 3">
            <a:extLst>
              <a:ext uri="{FF2B5EF4-FFF2-40B4-BE49-F238E27FC236}">
                <a16:creationId xmlns:a16="http://schemas.microsoft.com/office/drawing/2014/main" id="{DEE5E26C-0EA4-4311-8C33-7E0BB26727D1}"/>
              </a:ext>
            </a:extLst>
          </p:cNvPr>
          <p:cNvSpPr>
            <a:spLocks noGrp="1"/>
          </p:cNvSpPr>
          <p:nvPr>
            <p:ph type="dt" sz="half" idx="14"/>
          </p:nvPr>
        </p:nvSpPr>
        <p:spPr/>
        <p:txBody>
          <a:bodyPr/>
          <a:lstStyle/>
          <a:p>
            <a:pPr algn="l"/>
            <a:r>
              <a:rPr lang="en-US"/>
              <a:t>CRICOS code 00025B</a:t>
            </a:r>
            <a:endParaRPr lang="en-AU" dirty="0"/>
          </a:p>
        </p:txBody>
      </p:sp>
      <p:sp>
        <p:nvSpPr>
          <p:cNvPr id="10" name="Text Placeholder 5">
            <a:extLst>
              <a:ext uri="{FF2B5EF4-FFF2-40B4-BE49-F238E27FC236}">
                <a16:creationId xmlns:a16="http://schemas.microsoft.com/office/drawing/2014/main" id="{A819475F-5544-4974-AE9E-4B8F82C06AFF}"/>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9" name="Rectangle 8">
            <a:extLst>
              <a:ext uri="{FF2B5EF4-FFF2-40B4-BE49-F238E27FC236}">
                <a16:creationId xmlns:a16="http://schemas.microsoft.com/office/drawing/2014/main" id="{FB7ADCB3-94A1-487D-85FB-8FFC9CDD03AB}"/>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2" name="Picture 11">
            <a:extLst>
              <a:ext uri="{FF2B5EF4-FFF2-40B4-BE49-F238E27FC236}">
                <a16:creationId xmlns:a16="http://schemas.microsoft.com/office/drawing/2014/main" id="{4198469F-EA11-46C7-AAEC-1DCCFFCDF452}"/>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ECD0CC0B-EDBE-4119-B030-67B593429642}"/>
              </a:ext>
            </a:extLst>
          </p:cNvPr>
          <p:cNvSpPr>
            <a:spLocks noGrp="1"/>
          </p:cNvSpPr>
          <p:nvPr>
            <p:ph type="title"/>
          </p:nvPr>
        </p:nvSpPr>
        <p:spPr/>
        <p:txBody>
          <a:bodyPr/>
          <a:lstStyle/>
          <a:p>
            <a:r>
              <a:rPr lang="en-US"/>
              <a:t>Click to edit Master title style</a:t>
            </a:r>
            <a:endParaRPr lang="en-AU" dirty="0"/>
          </a:p>
        </p:txBody>
      </p:sp>
    </p:spTree>
    <p:extLst>
      <p:ext uri="{BB962C8B-B14F-4D97-AF65-F5344CB8AC3E}">
        <p14:creationId xmlns:p14="http://schemas.microsoft.com/office/powerpoint/2010/main" val="337848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Third One Third 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695326" y="1700213"/>
            <a:ext cx="7092000" cy="4608515"/>
          </a:xfrm>
          <a:prstGeom prst="rect">
            <a:avLst/>
          </a:prstGeom>
        </p:spPr>
        <p:txBody>
          <a:bodyPr>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7" name="Content Placeholder 2"/>
          <p:cNvSpPr>
            <a:spLocks noGrp="1"/>
          </p:cNvSpPr>
          <p:nvPr>
            <p:ph idx="10"/>
          </p:nvPr>
        </p:nvSpPr>
        <p:spPr>
          <a:xfrm>
            <a:off x="8112676" y="1700213"/>
            <a:ext cx="3384000" cy="4608515"/>
          </a:xfrm>
          <a:prstGeom prst="rect">
            <a:avLst/>
          </a:prstGeom>
        </p:spPr>
        <p:txBody>
          <a:bodyPr>
            <a:normAutofit/>
          </a:bodyPr>
          <a:lstStyle>
            <a:lvl1pPr>
              <a:defRPr lang="en-US" dirty="0" smtClean="0"/>
            </a:lvl1pPr>
            <a:lvl2pPr>
              <a:defRPr lang="en-US" dirty="0" smtClean="0"/>
            </a:lvl2pPr>
            <a:lvl3pPr>
              <a:defRPr lang="en-US" dirty="0" smtClean="0"/>
            </a:lvl3pPr>
            <a:lvl4pPr>
              <a:defRPr lang="en-US" dirty="0" smtClean="0"/>
            </a:lvl4pPr>
            <a:lvl5pPr>
              <a:defRPr lang="en-US" dirty="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4" name="Slide Number Placeholder 3">
            <a:extLst>
              <a:ext uri="{FF2B5EF4-FFF2-40B4-BE49-F238E27FC236}">
                <a16:creationId xmlns:a16="http://schemas.microsoft.com/office/drawing/2014/main" id="{B5ADC021-5712-427A-9A4F-3BEA0E8FD587}"/>
              </a:ext>
            </a:extLst>
          </p:cNvPr>
          <p:cNvSpPr>
            <a:spLocks noGrp="1"/>
          </p:cNvSpPr>
          <p:nvPr>
            <p:ph type="sldNum" sz="quarter" idx="12"/>
          </p:nvPr>
        </p:nvSpPr>
        <p:spPr/>
        <p:txBody>
          <a:bodyPr/>
          <a:lstStyle/>
          <a:p>
            <a:fld id="{E917DE0E-AFB1-41FD-BC35-27DB61CA125F}" type="slidenum">
              <a:rPr lang="en-AU" smtClean="0"/>
              <a:pPr/>
              <a:t>‹#›</a:t>
            </a:fld>
            <a:endParaRPr lang="en-AU" dirty="0"/>
          </a:p>
        </p:txBody>
      </p:sp>
      <p:sp>
        <p:nvSpPr>
          <p:cNvPr id="9" name="Footer Placeholder 2">
            <a:extLst>
              <a:ext uri="{FF2B5EF4-FFF2-40B4-BE49-F238E27FC236}">
                <a16:creationId xmlns:a16="http://schemas.microsoft.com/office/drawing/2014/main" id="{4C523327-0B7D-4C38-92D5-3F55376A81CA}"/>
              </a:ext>
            </a:extLst>
          </p:cNvPr>
          <p:cNvSpPr>
            <a:spLocks noGrp="1"/>
          </p:cNvSpPr>
          <p:nvPr>
            <p:ph type="ftr" sz="quarter" idx="13"/>
          </p:nvPr>
        </p:nvSpPr>
        <p:spPr>
          <a:xfrm>
            <a:off x="719668" y="6519171"/>
            <a:ext cx="3360109" cy="240219"/>
          </a:xfrm>
        </p:spPr>
        <p:txBody>
          <a:bodyPr/>
          <a:lstStyle>
            <a:lvl1pPr>
              <a:defRPr b="0"/>
            </a:lvl1pPr>
          </a:lstStyle>
          <a:p>
            <a:r>
              <a:rPr lang="en-AU" dirty="0"/>
              <a:t>Presentation Title | Date</a:t>
            </a:r>
          </a:p>
        </p:txBody>
      </p:sp>
      <p:sp>
        <p:nvSpPr>
          <p:cNvPr id="2" name="Date Placeholder 1">
            <a:extLst>
              <a:ext uri="{FF2B5EF4-FFF2-40B4-BE49-F238E27FC236}">
                <a16:creationId xmlns:a16="http://schemas.microsoft.com/office/drawing/2014/main" id="{B3CAE99C-6246-4A8D-9665-8E1EF48C2776}"/>
              </a:ext>
            </a:extLst>
          </p:cNvPr>
          <p:cNvSpPr>
            <a:spLocks noGrp="1"/>
          </p:cNvSpPr>
          <p:nvPr>
            <p:ph type="dt" sz="half" idx="14"/>
          </p:nvPr>
        </p:nvSpPr>
        <p:spPr/>
        <p:txBody>
          <a:bodyPr/>
          <a:lstStyle>
            <a:lvl1pPr algn="l">
              <a:defRPr/>
            </a:lvl1pPr>
          </a:lstStyle>
          <a:p>
            <a:r>
              <a:rPr lang="en-US"/>
              <a:t>CRICOS code 00025B</a:t>
            </a:r>
            <a:endParaRPr lang="en-AU" dirty="0"/>
          </a:p>
        </p:txBody>
      </p:sp>
      <p:sp>
        <p:nvSpPr>
          <p:cNvPr id="10" name="Text Placeholder 5">
            <a:extLst>
              <a:ext uri="{FF2B5EF4-FFF2-40B4-BE49-F238E27FC236}">
                <a16:creationId xmlns:a16="http://schemas.microsoft.com/office/drawing/2014/main" id="{99C00F56-0B94-47B9-B665-E10A225FC232}"/>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1" name="Rectangle 10">
            <a:extLst>
              <a:ext uri="{FF2B5EF4-FFF2-40B4-BE49-F238E27FC236}">
                <a16:creationId xmlns:a16="http://schemas.microsoft.com/office/drawing/2014/main" id="{B4415799-71FD-449D-8349-3495B06EE871}"/>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BCDEB36B-7D7C-483E-8547-AC6A66877EC0}"/>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8739D336-33BA-494B-81D0-9D8B47FD05AB}"/>
              </a:ext>
            </a:extLst>
          </p:cNvPr>
          <p:cNvSpPr>
            <a:spLocks noGrp="1"/>
          </p:cNvSpPr>
          <p:nvPr>
            <p:ph type="title"/>
          </p:nvPr>
        </p:nvSpPr>
        <p:spPr/>
        <p:txBody>
          <a:bodyPr/>
          <a:lstStyle/>
          <a:p>
            <a:r>
              <a:rPr lang="en-US"/>
              <a:t>Click to edit Master title style</a:t>
            </a:r>
            <a:endParaRPr lang="en-AU" dirty="0"/>
          </a:p>
        </p:txBody>
      </p:sp>
    </p:spTree>
    <p:extLst>
      <p:ext uri="{BB962C8B-B14F-4D97-AF65-F5344CB8AC3E}">
        <p14:creationId xmlns:p14="http://schemas.microsoft.com/office/powerpoint/2010/main" val="309038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icture with Pullout">
    <p:spTree>
      <p:nvGrpSpPr>
        <p:cNvPr id="1" name=""/>
        <p:cNvGrpSpPr/>
        <p:nvPr/>
      </p:nvGrpSpPr>
      <p:grpSpPr>
        <a:xfrm>
          <a:off x="0" y="0"/>
          <a:ext cx="0" cy="0"/>
          <a:chOff x="0" y="0"/>
          <a:chExt cx="0" cy="0"/>
        </a:xfrm>
      </p:grpSpPr>
      <p:sp>
        <p:nvSpPr>
          <p:cNvPr id="3" name="Picture Placeholder 2"/>
          <p:cNvSpPr>
            <a:spLocks noGrp="1"/>
          </p:cNvSpPr>
          <p:nvPr>
            <p:ph type="pic" idx="1" hasCustomPrompt="1"/>
          </p:nvPr>
        </p:nvSpPr>
        <p:spPr>
          <a:xfrm>
            <a:off x="0" y="624880"/>
            <a:ext cx="12191999" cy="6233119"/>
          </a:xfrm>
          <a:prstGeom prst="rect">
            <a:avLst/>
          </a:prstGeom>
          <a:solidFill>
            <a:schemeClr val="bg2"/>
          </a:solidFill>
        </p:spPr>
        <p:txBody>
          <a:bodyPr anchor="ctr"/>
          <a:lstStyle>
            <a:lvl1pPr marL="0" indent="0" algn="ctr">
              <a:spcBef>
                <a:spcPts val="0"/>
              </a:spcBef>
              <a:spcAft>
                <a:spcPts val="0"/>
              </a:spcAft>
              <a:buNone/>
              <a:defRPr lang="en-AU" dirty="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dirty="0"/>
              <a:t>Click icon to add picture</a:t>
            </a:r>
            <a:br>
              <a:rPr lang="en-AU" dirty="0"/>
            </a:br>
            <a:br>
              <a:rPr lang="en-AU" dirty="0"/>
            </a:br>
            <a:br>
              <a:rPr lang="en-AU" dirty="0"/>
            </a:br>
            <a:endParaRPr lang="en-AU" dirty="0"/>
          </a:p>
        </p:txBody>
      </p:sp>
      <p:sp>
        <p:nvSpPr>
          <p:cNvPr id="11" name="Text Placeholder 6">
            <a:extLst>
              <a:ext uri="{FF2B5EF4-FFF2-40B4-BE49-F238E27FC236}">
                <a16:creationId xmlns:a16="http://schemas.microsoft.com/office/drawing/2014/main" id="{F90B2496-E1DB-4D4C-859D-CC14426C6917}"/>
              </a:ext>
            </a:extLst>
          </p:cNvPr>
          <p:cNvSpPr>
            <a:spLocks noGrp="1"/>
          </p:cNvSpPr>
          <p:nvPr>
            <p:ph type="body" sz="quarter" idx="19" hasCustomPrompt="1"/>
          </p:nvPr>
        </p:nvSpPr>
        <p:spPr>
          <a:xfrm>
            <a:off x="695328" y="1052514"/>
            <a:ext cx="3384548" cy="5263410"/>
          </a:xfrm>
          <a:prstGeom prst="rect">
            <a:avLst/>
          </a:prstGeom>
          <a:solidFill>
            <a:schemeClr val="bg1"/>
          </a:solidFill>
        </p:spPr>
        <p:txBody>
          <a:bodyPr lIns="180000" tIns="180000" rIns="180000" bIns="180000" anchor="t">
            <a:normAutofit/>
          </a:bodyPr>
          <a:lstStyle>
            <a:lvl1pPr marL="285750" indent="-285750" algn="l">
              <a:buClr>
                <a:schemeClr val="bg1"/>
              </a:buClr>
              <a:buFont typeface="Arial" panose="020B0604020202020204" pitchFamily="34" charset="0"/>
              <a:buChar char="•"/>
              <a:defRPr lang="en-AU" dirty="0"/>
            </a:lvl1pPr>
          </a:lstStyle>
          <a:p>
            <a:pPr lvl="0"/>
            <a:br>
              <a:rPr lang="en-AU" dirty="0"/>
            </a:br>
            <a:br>
              <a:rPr lang="en-AU" dirty="0"/>
            </a:br>
            <a:br>
              <a:rPr lang="en-AU" dirty="0"/>
            </a:br>
            <a:br>
              <a:rPr lang="en-AU" dirty="0"/>
            </a:br>
            <a:br>
              <a:rPr lang="en-AU" dirty="0"/>
            </a:br>
            <a:r>
              <a:rPr lang="en-AU" dirty="0"/>
              <a:t>[Enter text – You can change the colour of this placeholder under the ‘Shape fill’ menu. Change shape width/height as preferred]</a:t>
            </a:r>
          </a:p>
        </p:txBody>
      </p:sp>
      <p:sp>
        <p:nvSpPr>
          <p:cNvPr id="2" name="Title 1">
            <a:extLst>
              <a:ext uri="{FF2B5EF4-FFF2-40B4-BE49-F238E27FC236}">
                <a16:creationId xmlns:a16="http://schemas.microsoft.com/office/drawing/2014/main" id="{DFCB796C-2145-4E36-9CCD-4A6E104CD86A}"/>
              </a:ext>
            </a:extLst>
          </p:cNvPr>
          <p:cNvSpPr>
            <a:spLocks noGrp="1"/>
          </p:cNvSpPr>
          <p:nvPr>
            <p:ph type="title" hasCustomPrompt="1"/>
          </p:nvPr>
        </p:nvSpPr>
        <p:spPr>
          <a:xfrm>
            <a:off x="1127448" y="1688434"/>
            <a:ext cx="2592288" cy="876470"/>
          </a:xfrm>
        </p:spPr>
        <p:txBody>
          <a:bodyPr anchor="t">
            <a:normAutofit/>
          </a:bodyPr>
          <a:lstStyle>
            <a:lvl1pPr>
              <a:defRPr sz="2800"/>
            </a:lvl1pPr>
          </a:lstStyle>
          <a:p>
            <a:r>
              <a:rPr lang="en-US" dirty="0"/>
              <a:t>[Title]</a:t>
            </a:r>
            <a:endParaRPr lang="en-AU" dirty="0"/>
          </a:p>
        </p:txBody>
      </p:sp>
      <p:sp>
        <p:nvSpPr>
          <p:cNvPr id="6" name="Slide Number Placeholder 5">
            <a:extLst>
              <a:ext uri="{FF2B5EF4-FFF2-40B4-BE49-F238E27FC236}">
                <a16:creationId xmlns:a16="http://schemas.microsoft.com/office/drawing/2014/main" id="{B4A0D377-DFFF-4D31-BDB5-651C6BEB3C8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9" name="Footer Placeholder 2">
            <a:extLst>
              <a:ext uri="{FF2B5EF4-FFF2-40B4-BE49-F238E27FC236}">
                <a16:creationId xmlns:a16="http://schemas.microsoft.com/office/drawing/2014/main" id="{25E0D7F5-D6F4-4FC8-AA3F-7860223EA408}"/>
              </a:ext>
            </a:extLst>
          </p:cNvPr>
          <p:cNvSpPr>
            <a:spLocks noGrp="1"/>
          </p:cNvSpPr>
          <p:nvPr>
            <p:ph type="ftr" sz="quarter" idx="10"/>
          </p:nvPr>
        </p:nvSpPr>
        <p:spPr>
          <a:xfrm>
            <a:off x="719668" y="6519171"/>
            <a:ext cx="3360109" cy="240219"/>
          </a:xfrm>
        </p:spPr>
        <p:txBody>
          <a:bodyPr/>
          <a:lstStyle>
            <a:lvl1pPr>
              <a:defRPr b="0"/>
            </a:lvl1pPr>
          </a:lstStyle>
          <a:p>
            <a:r>
              <a:rPr lang="en-AU" dirty="0"/>
              <a:t>Presentation Title | Date</a:t>
            </a:r>
          </a:p>
        </p:txBody>
      </p:sp>
      <p:sp>
        <p:nvSpPr>
          <p:cNvPr id="5" name="Date Placeholder 4">
            <a:extLst>
              <a:ext uri="{FF2B5EF4-FFF2-40B4-BE49-F238E27FC236}">
                <a16:creationId xmlns:a16="http://schemas.microsoft.com/office/drawing/2014/main" id="{E33690E2-A6F8-4F49-8E32-5EC5B8A5507A}"/>
              </a:ext>
            </a:extLst>
          </p:cNvPr>
          <p:cNvSpPr>
            <a:spLocks noGrp="1"/>
          </p:cNvSpPr>
          <p:nvPr>
            <p:ph type="dt" sz="half" idx="12"/>
          </p:nvPr>
        </p:nvSpPr>
        <p:spPr/>
        <p:txBody>
          <a:bodyPr/>
          <a:lstStyle/>
          <a:p>
            <a:pPr algn="l"/>
            <a:r>
              <a:rPr lang="en-US"/>
              <a:t>CRICOS code 00025B</a:t>
            </a:r>
            <a:endParaRPr lang="en-AU" dirty="0"/>
          </a:p>
        </p:txBody>
      </p:sp>
      <p:sp>
        <p:nvSpPr>
          <p:cNvPr id="10" name="Text Placeholder 5">
            <a:extLst>
              <a:ext uri="{FF2B5EF4-FFF2-40B4-BE49-F238E27FC236}">
                <a16:creationId xmlns:a16="http://schemas.microsoft.com/office/drawing/2014/main" id="{D683528B-5613-4179-BFD8-DFE24675A848}"/>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2" name="Rectangle 11">
            <a:extLst>
              <a:ext uri="{FF2B5EF4-FFF2-40B4-BE49-F238E27FC236}">
                <a16:creationId xmlns:a16="http://schemas.microsoft.com/office/drawing/2014/main" id="{745D19A3-55E4-4A3E-B43F-B4D3EFBE1E1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4" name="Picture 13">
            <a:extLst>
              <a:ext uri="{FF2B5EF4-FFF2-40B4-BE49-F238E27FC236}">
                <a16:creationId xmlns:a16="http://schemas.microsoft.com/office/drawing/2014/main" id="{71B58DF6-309B-4BE3-BBE4-1BA28FFD90EC}"/>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299990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hasCustomPrompt="1"/>
          </p:nvPr>
        </p:nvSpPr>
        <p:spPr>
          <a:xfrm>
            <a:off x="695327" y="1700213"/>
            <a:ext cx="10801349" cy="4249107"/>
          </a:xfrm>
          <a:prstGeom prst="rect">
            <a:avLst/>
          </a:prstGeom>
          <a:solidFill>
            <a:schemeClr val="bg2"/>
          </a:solidFill>
        </p:spPr>
        <p:txBody>
          <a:bodyPr anchor="ctr"/>
          <a:lstStyle>
            <a:lvl1pPr marL="0" indent="0" algn="ctr">
              <a:spcBef>
                <a:spcPts val="0"/>
              </a:spcBef>
              <a:spcAft>
                <a:spcPts val="0"/>
              </a:spcAft>
              <a:buNone/>
              <a:defRPr lang="en-AU" dirty="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AU" dirty="0"/>
              <a:t>Click icon to add picture</a:t>
            </a:r>
            <a:br>
              <a:rPr lang="en-AU" dirty="0"/>
            </a:br>
            <a:br>
              <a:rPr lang="en-AU" dirty="0"/>
            </a:br>
            <a:br>
              <a:rPr lang="en-AU" dirty="0"/>
            </a:br>
            <a:endParaRPr lang="en-AU" dirty="0"/>
          </a:p>
        </p:txBody>
      </p:sp>
      <p:sp>
        <p:nvSpPr>
          <p:cNvPr id="4" name="Text Placeholder 3"/>
          <p:cNvSpPr>
            <a:spLocks noGrp="1"/>
          </p:cNvSpPr>
          <p:nvPr>
            <p:ph type="body" sz="half" idx="2" hasCustomPrompt="1"/>
          </p:nvPr>
        </p:nvSpPr>
        <p:spPr>
          <a:xfrm>
            <a:off x="695327" y="5949320"/>
            <a:ext cx="10801348" cy="360000"/>
          </a:xfrm>
          <a:prstGeom prst="rect">
            <a:avLst/>
          </a:prstGeo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B4A0D377-DFFF-4D31-BDB5-651C6BEB3C8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9" name="Footer Placeholder 2">
            <a:extLst>
              <a:ext uri="{FF2B5EF4-FFF2-40B4-BE49-F238E27FC236}">
                <a16:creationId xmlns:a16="http://schemas.microsoft.com/office/drawing/2014/main" id="{25E0D7F5-D6F4-4FC8-AA3F-7860223EA408}"/>
              </a:ext>
            </a:extLst>
          </p:cNvPr>
          <p:cNvSpPr>
            <a:spLocks noGrp="1"/>
          </p:cNvSpPr>
          <p:nvPr>
            <p:ph type="ftr" sz="quarter" idx="10"/>
          </p:nvPr>
        </p:nvSpPr>
        <p:spPr>
          <a:xfrm>
            <a:off x="719668" y="6519171"/>
            <a:ext cx="3360109" cy="240219"/>
          </a:xfrm>
        </p:spPr>
        <p:txBody>
          <a:bodyPr/>
          <a:lstStyle>
            <a:lvl1pPr>
              <a:defRPr b="0"/>
            </a:lvl1pPr>
          </a:lstStyle>
          <a:p>
            <a:r>
              <a:rPr lang="en-AU"/>
              <a:t>Presentation Title | Date</a:t>
            </a:r>
            <a:endParaRPr lang="en-AU" dirty="0"/>
          </a:p>
        </p:txBody>
      </p:sp>
      <p:sp>
        <p:nvSpPr>
          <p:cNvPr id="5" name="Date Placeholder 4">
            <a:extLst>
              <a:ext uri="{FF2B5EF4-FFF2-40B4-BE49-F238E27FC236}">
                <a16:creationId xmlns:a16="http://schemas.microsoft.com/office/drawing/2014/main" id="{E33690E2-A6F8-4F49-8E32-5EC5B8A5507A}"/>
              </a:ext>
            </a:extLst>
          </p:cNvPr>
          <p:cNvSpPr>
            <a:spLocks noGrp="1"/>
          </p:cNvSpPr>
          <p:nvPr>
            <p:ph type="dt" sz="half" idx="12"/>
          </p:nvPr>
        </p:nvSpPr>
        <p:spPr/>
        <p:txBody>
          <a:bodyPr/>
          <a:lstStyle/>
          <a:p>
            <a:pPr algn="l"/>
            <a:r>
              <a:rPr lang="en-US"/>
              <a:t>CRICOS code 00025B</a:t>
            </a:r>
            <a:endParaRPr lang="en-AU" dirty="0"/>
          </a:p>
        </p:txBody>
      </p:sp>
      <p:sp>
        <p:nvSpPr>
          <p:cNvPr id="10" name="Text Placeholder 5">
            <a:extLst>
              <a:ext uri="{FF2B5EF4-FFF2-40B4-BE49-F238E27FC236}">
                <a16:creationId xmlns:a16="http://schemas.microsoft.com/office/drawing/2014/main" id="{D683528B-5613-4179-BFD8-DFE24675A848}"/>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1" name="Rectangle 10">
            <a:extLst>
              <a:ext uri="{FF2B5EF4-FFF2-40B4-BE49-F238E27FC236}">
                <a16:creationId xmlns:a16="http://schemas.microsoft.com/office/drawing/2014/main" id="{61FA6F18-A6B9-4002-9AF5-5A621B0ECEA9}"/>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F6667976-37E5-419D-871B-FF7F3279A819}"/>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7" name="Title 6">
            <a:extLst>
              <a:ext uri="{FF2B5EF4-FFF2-40B4-BE49-F238E27FC236}">
                <a16:creationId xmlns:a16="http://schemas.microsoft.com/office/drawing/2014/main" id="{7328C3BB-E5DD-47D4-B3C1-7A89BC1FE841}"/>
              </a:ext>
            </a:extLst>
          </p:cNvPr>
          <p:cNvSpPr>
            <a:spLocks noGrp="1"/>
          </p:cNvSpPr>
          <p:nvPr>
            <p:ph type="title"/>
          </p:nvPr>
        </p:nvSpPr>
        <p:spPr/>
        <p:txBody>
          <a:bodyPr/>
          <a:lstStyle/>
          <a:p>
            <a:r>
              <a:rPr lang="en-US"/>
              <a:t>Click to edit Master title style</a:t>
            </a:r>
            <a:endParaRPr lang="en-AU" dirty="0"/>
          </a:p>
        </p:txBody>
      </p:sp>
    </p:spTree>
    <p:extLst>
      <p:ext uri="{BB962C8B-B14F-4D97-AF65-F5344CB8AC3E}">
        <p14:creationId xmlns:p14="http://schemas.microsoft.com/office/powerpoint/2010/main" val="4002725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with Image Two Thirds">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B39BD51-2E8D-4FDD-8EEB-A7A9070EDD67}"/>
              </a:ext>
            </a:extLst>
          </p:cNvPr>
          <p:cNvSpPr>
            <a:spLocks noGrp="1"/>
          </p:cNvSpPr>
          <p:nvPr>
            <p:ph type="pic" sz="quarter" idx="12" hasCustomPrompt="1"/>
          </p:nvPr>
        </p:nvSpPr>
        <p:spPr>
          <a:xfrm>
            <a:off x="4407048" y="630979"/>
            <a:ext cx="7784951" cy="6234196"/>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8916" h="5593381">
                <a:moveTo>
                  <a:pt x="454" y="629"/>
                </a:moveTo>
                <a:lnTo>
                  <a:pt x="5198916" y="0"/>
                </a:lnTo>
                <a:lnTo>
                  <a:pt x="5198916" y="5587822"/>
                </a:lnTo>
                <a:lnTo>
                  <a:pt x="1718207" y="5593381"/>
                </a:lnTo>
                <a:cubicBezTo>
                  <a:pt x="689093" y="5283249"/>
                  <a:pt x="-8821" y="3998617"/>
                  <a:pt x="1791" y="3144946"/>
                </a:cubicBezTo>
                <a:cubicBezTo>
                  <a:pt x="3783" y="1941683"/>
                  <a:pt x="-1538" y="1203892"/>
                  <a:pt x="454" y="629"/>
                </a:cubicBezTo>
                <a:close/>
              </a:path>
            </a:pathLst>
          </a:custGeom>
          <a:solidFill>
            <a:schemeClr val="bg2"/>
          </a:solidFill>
        </p:spPr>
        <p:txBody>
          <a:bodyPr anchor="ctr"/>
          <a:lstStyle>
            <a:lvl1pPr algn="ctr">
              <a:defRPr sz="1200"/>
            </a:lvl1pPr>
          </a:lstStyle>
          <a:p>
            <a:r>
              <a:rPr lang="en-AU" dirty="0"/>
              <a:t> Click icon to insert picture</a:t>
            </a:r>
          </a:p>
          <a:p>
            <a:endParaRPr lang="en-AU" dirty="0"/>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6" name="Text Placeholder 5">
            <a:extLst>
              <a:ext uri="{FF2B5EF4-FFF2-40B4-BE49-F238E27FC236}">
                <a16:creationId xmlns:a16="http://schemas.microsoft.com/office/drawing/2014/main" id="{05B945E3-14E3-4804-9C19-FEC6CFB9A20D}"/>
              </a:ext>
            </a:extLst>
          </p:cNvPr>
          <p:cNvSpPr>
            <a:spLocks noGrp="1"/>
          </p:cNvSpPr>
          <p:nvPr>
            <p:ph type="body" sz="quarter" idx="13"/>
          </p:nvPr>
        </p:nvSpPr>
        <p:spPr>
          <a:xfrm>
            <a:off x="695326" y="2204864"/>
            <a:ext cx="3384000" cy="4093424"/>
          </a:xfrm>
          <a:prstGeom prst="rect">
            <a:avLst/>
          </a:prstGeom>
        </p:spPr>
        <p:txBody>
          <a:bodyPr/>
          <a:lstStyle>
            <a:lvl1pPr>
              <a:buNone/>
              <a:defRPr lang="en-US" dirty="0"/>
            </a:lvl1pPr>
            <a:lvl2pPr>
              <a:defRPr lang="en-US" dirty="0"/>
            </a:lvl2pPr>
            <a:lvl3pPr>
              <a:defRPr lang="en-US" dirty="0"/>
            </a:lvl3pPr>
            <a:lvl4pPr>
              <a:defRPr lang="en-US" dirty="0"/>
            </a:lvl4pPr>
            <a:lvl5pPr>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Date Placeholder 4">
            <a:extLst>
              <a:ext uri="{FF2B5EF4-FFF2-40B4-BE49-F238E27FC236}">
                <a16:creationId xmlns:a16="http://schemas.microsoft.com/office/drawing/2014/main" id="{60FD0FAE-3953-4EE5-ADCD-BB5BCA72CF76}"/>
              </a:ext>
            </a:extLst>
          </p:cNvPr>
          <p:cNvSpPr>
            <a:spLocks noGrp="1"/>
          </p:cNvSpPr>
          <p:nvPr>
            <p:ph type="dt" sz="half" idx="14"/>
          </p:nvPr>
        </p:nvSpPr>
        <p:spPr/>
        <p:txBody>
          <a:bodyPr/>
          <a:lstStyle/>
          <a:p>
            <a:pPr algn="l"/>
            <a:r>
              <a:rPr lang="en-US"/>
              <a:t>CRICOS code 00025B</a:t>
            </a:r>
            <a:endParaRPr lang="en-AU" dirty="0"/>
          </a:p>
        </p:txBody>
      </p:sp>
      <p:sp>
        <p:nvSpPr>
          <p:cNvPr id="9" name="Rectangle 8">
            <a:extLst>
              <a:ext uri="{FF2B5EF4-FFF2-40B4-BE49-F238E27FC236}">
                <a16:creationId xmlns:a16="http://schemas.microsoft.com/office/drawing/2014/main" id="{35F1548D-4CF2-410E-9EAF-5FFD92B8BD25}"/>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A4FFD650-D01F-491D-B510-1C0C7A868A64}"/>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2" name="Title 1">
            <a:extLst>
              <a:ext uri="{FF2B5EF4-FFF2-40B4-BE49-F238E27FC236}">
                <a16:creationId xmlns:a16="http://schemas.microsoft.com/office/drawing/2014/main" id="{E6DFCBBC-8906-4BED-9DB4-F37D43569C83}"/>
              </a:ext>
            </a:extLst>
          </p:cNvPr>
          <p:cNvSpPr>
            <a:spLocks noGrp="1"/>
          </p:cNvSpPr>
          <p:nvPr>
            <p:ph type="title"/>
          </p:nvPr>
        </p:nvSpPr>
        <p:spPr>
          <a:xfrm>
            <a:off x="695326" y="1052736"/>
            <a:ext cx="3384549" cy="1008112"/>
          </a:xfrm>
        </p:spPr>
        <p:txBody>
          <a:bodyPr anchor="t"/>
          <a:lstStyle/>
          <a:p>
            <a:r>
              <a:rPr lang="en-US"/>
              <a:t>Click to edit Master title style</a:t>
            </a:r>
            <a:endParaRPr lang="en-AU" dirty="0"/>
          </a:p>
        </p:txBody>
      </p:sp>
    </p:spTree>
    <p:extLst>
      <p:ext uri="{BB962C8B-B14F-4D97-AF65-F5344CB8AC3E}">
        <p14:creationId xmlns:p14="http://schemas.microsoft.com/office/powerpoint/2010/main" val="18059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with Image Half">
    <p:spTree>
      <p:nvGrpSpPr>
        <p:cNvPr id="1" name=""/>
        <p:cNvGrpSpPr/>
        <p:nvPr/>
      </p:nvGrpSpPr>
      <p:grpSpPr>
        <a:xfrm>
          <a:off x="0" y="0"/>
          <a:ext cx="0" cy="0"/>
          <a:chOff x="0" y="0"/>
          <a:chExt cx="0" cy="0"/>
        </a:xfrm>
      </p:grpSpPr>
      <p:sp>
        <p:nvSpPr>
          <p:cNvPr id="12" name="Picture Placeholder 9">
            <a:extLst>
              <a:ext uri="{FF2B5EF4-FFF2-40B4-BE49-F238E27FC236}">
                <a16:creationId xmlns:a16="http://schemas.microsoft.com/office/drawing/2014/main" id="{8FB0C548-DD10-4ED1-BA05-293A119D2AEB}"/>
              </a:ext>
            </a:extLst>
          </p:cNvPr>
          <p:cNvSpPr>
            <a:spLocks noGrp="1"/>
          </p:cNvSpPr>
          <p:nvPr>
            <p:ph type="pic" sz="quarter" idx="18" hasCustomPrompt="1"/>
          </p:nvPr>
        </p:nvSpPr>
        <p:spPr>
          <a:xfrm>
            <a:off x="6099776" y="619522"/>
            <a:ext cx="6096132" cy="6238324"/>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3943363 w 4070093"/>
              <a:gd name="connsiteY1" fmla="*/ 324970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10480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5150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14049 w 4069424"/>
              <a:gd name="connsiteY0" fmla="*/ 174112 h 5602782"/>
              <a:gd name="connsiteX1" fmla="*/ 4068911 w 4069424"/>
              <a:gd name="connsiteY1" fmla="*/ 0 h 5602782"/>
              <a:gd name="connsiteX2" fmla="*/ 4068422 w 4069424"/>
              <a:gd name="connsiteY2" fmla="*/ 5600840 h 5602782"/>
              <a:gd name="connsiteX3" fmla="*/ 1716536 w 4069424"/>
              <a:gd name="connsiteY3" fmla="*/ 5602782 h 5602782"/>
              <a:gd name="connsiteX4" fmla="*/ 120 w 4069424"/>
              <a:gd name="connsiteY4" fmla="*/ 3154347 h 5602782"/>
              <a:gd name="connsiteX5" fmla="*/ 14049 w 4069424"/>
              <a:gd name="connsiteY5" fmla="*/ 174112 h 560278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4065493 w 4070093"/>
              <a:gd name="connsiteY1" fmla="*/ 51501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934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4333 h 5597085"/>
              <a:gd name="connsiteX1" fmla="*/ 4070582 w 4071095"/>
              <a:gd name="connsiteY1" fmla="*/ 0 h 5597085"/>
              <a:gd name="connsiteX2" fmla="*/ 4070093 w 4071095"/>
              <a:gd name="connsiteY2" fmla="*/ 5595143 h 5597085"/>
              <a:gd name="connsiteX3" fmla="*/ 1718207 w 4071095"/>
              <a:gd name="connsiteY3" fmla="*/ 5597085 h 5597085"/>
              <a:gd name="connsiteX4" fmla="*/ 1791 w 4071095"/>
              <a:gd name="connsiteY4" fmla="*/ 3148650 h 5597085"/>
              <a:gd name="connsiteX5" fmla="*/ 454 w 4071095"/>
              <a:gd name="connsiteY5" fmla="*/ 4333 h 5597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1095" h="5597085">
                <a:moveTo>
                  <a:pt x="454" y="4333"/>
                </a:moveTo>
                <a:lnTo>
                  <a:pt x="4070582" y="0"/>
                </a:lnTo>
                <a:cubicBezTo>
                  <a:pt x="4072539" y="1865237"/>
                  <a:pt x="4068136" y="3729906"/>
                  <a:pt x="4070093" y="5595143"/>
                </a:cubicBezTo>
                <a:lnTo>
                  <a:pt x="1718207" y="5597085"/>
                </a:lnTo>
                <a:cubicBezTo>
                  <a:pt x="689093" y="5286953"/>
                  <a:pt x="-8821" y="4002321"/>
                  <a:pt x="1791" y="3148650"/>
                </a:cubicBezTo>
                <a:cubicBezTo>
                  <a:pt x="3783" y="1945387"/>
                  <a:pt x="-1538" y="1207596"/>
                  <a:pt x="454" y="4333"/>
                </a:cubicBezTo>
                <a:close/>
              </a:path>
            </a:pathLst>
          </a:custGeom>
          <a:solidFill>
            <a:schemeClr val="bg2"/>
          </a:solidFill>
        </p:spPr>
        <p:txBody>
          <a:bodyPr anchor="ctr"/>
          <a:lstStyle>
            <a:lvl1pPr algn="ctr">
              <a:defRPr sz="1200"/>
            </a:lvl1pPr>
          </a:lstStyle>
          <a:p>
            <a:r>
              <a:rPr lang="en-AU" dirty="0"/>
              <a:t> Click icon to insert picture</a:t>
            </a:r>
          </a:p>
          <a:p>
            <a:endParaRPr lang="en-AU" dirty="0"/>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9" name="Text Placeholder 5">
            <a:extLst>
              <a:ext uri="{FF2B5EF4-FFF2-40B4-BE49-F238E27FC236}">
                <a16:creationId xmlns:a16="http://schemas.microsoft.com/office/drawing/2014/main" id="{9939388E-DE68-4319-9112-7BA5E2C40EB3}"/>
              </a:ext>
            </a:extLst>
          </p:cNvPr>
          <p:cNvSpPr>
            <a:spLocks noGrp="1"/>
          </p:cNvSpPr>
          <p:nvPr>
            <p:ph type="body" sz="quarter" idx="15"/>
          </p:nvPr>
        </p:nvSpPr>
        <p:spPr>
          <a:xfrm>
            <a:off x="695326" y="1700213"/>
            <a:ext cx="5208588" cy="4608515"/>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spcAft>
                <a:spcPts val="600"/>
              </a:spcAft>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Date Placeholder 4">
            <a:extLst>
              <a:ext uri="{FF2B5EF4-FFF2-40B4-BE49-F238E27FC236}">
                <a16:creationId xmlns:a16="http://schemas.microsoft.com/office/drawing/2014/main" id="{26E4E8D8-7819-4122-838F-7CED981EC3B0}"/>
              </a:ext>
            </a:extLst>
          </p:cNvPr>
          <p:cNvSpPr>
            <a:spLocks noGrp="1"/>
          </p:cNvSpPr>
          <p:nvPr>
            <p:ph type="dt" sz="half" idx="16"/>
          </p:nvPr>
        </p:nvSpPr>
        <p:spPr/>
        <p:txBody>
          <a:bodyPr/>
          <a:lstStyle/>
          <a:p>
            <a:pPr algn="l"/>
            <a:r>
              <a:rPr lang="en-US"/>
              <a:t>CRICOS code 00025B</a:t>
            </a:r>
            <a:endParaRPr lang="en-AU" dirty="0"/>
          </a:p>
        </p:txBody>
      </p:sp>
      <p:sp>
        <p:nvSpPr>
          <p:cNvPr id="11" name="Text Placeholder 5">
            <a:extLst>
              <a:ext uri="{FF2B5EF4-FFF2-40B4-BE49-F238E27FC236}">
                <a16:creationId xmlns:a16="http://schemas.microsoft.com/office/drawing/2014/main" id="{8E5BD460-2E08-418B-9ED2-FED7577890AA}"/>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0" name="Rectangle 9">
            <a:extLst>
              <a:ext uri="{FF2B5EF4-FFF2-40B4-BE49-F238E27FC236}">
                <a16:creationId xmlns:a16="http://schemas.microsoft.com/office/drawing/2014/main" id="{9ED1E0F1-AFFA-42EB-BA75-DA2D4500467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4" name="Picture 13">
            <a:extLst>
              <a:ext uri="{FF2B5EF4-FFF2-40B4-BE49-F238E27FC236}">
                <a16:creationId xmlns:a16="http://schemas.microsoft.com/office/drawing/2014/main" id="{9BE6FC7D-C34E-46C7-8941-E28D2138AB4A}"/>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13" name="Title 1">
            <a:extLst>
              <a:ext uri="{FF2B5EF4-FFF2-40B4-BE49-F238E27FC236}">
                <a16:creationId xmlns:a16="http://schemas.microsoft.com/office/drawing/2014/main" id="{080EDC1B-18C6-4124-ACB9-D441CF15FE5D}"/>
              </a:ext>
            </a:extLst>
          </p:cNvPr>
          <p:cNvSpPr>
            <a:spLocks noGrp="1"/>
          </p:cNvSpPr>
          <p:nvPr>
            <p:ph type="title"/>
          </p:nvPr>
        </p:nvSpPr>
        <p:spPr>
          <a:xfrm>
            <a:off x="695326" y="1052736"/>
            <a:ext cx="5208587" cy="468000"/>
          </a:xfrm>
        </p:spPr>
        <p:txBody>
          <a:bodyPr anchor="t"/>
          <a:lstStyle/>
          <a:p>
            <a:r>
              <a:rPr lang="en-US"/>
              <a:t>Click to edit Master title style</a:t>
            </a:r>
            <a:endParaRPr lang="en-AU" dirty="0"/>
          </a:p>
        </p:txBody>
      </p:sp>
    </p:spTree>
    <p:extLst>
      <p:ext uri="{BB962C8B-B14F-4D97-AF65-F5344CB8AC3E}">
        <p14:creationId xmlns:p14="http://schemas.microsoft.com/office/powerpoint/2010/main" val="3849677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 with Image One Third">
    <p:spTree>
      <p:nvGrpSpPr>
        <p:cNvPr id="1" name=""/>
        <p:cNvGrpSpPr/>
        <p:nvPr/>
      </p:nvGrpSpPr>
      <p:grpSpPr>
        <a:xfrm>
          <a:off x="0" y="0"/>
          <a:ext cx="0" cy="0"/>
          <a:chOff x="0" y="0"/>
          <a:chExt cx="0" cy="0"/>
        </a:xfrm>
      </p:grpSpPr>
      <p:sp>
        <p:nvSpPr>
          <p:cNvPr id="12" name="Picture Placeholder 9">
            <a:extLst>
              <a:ext uri="{FF2B5EF4-FFF2-40B4-BE49-F238E27FC236}">
                <a16:creationId xmlns:a16="http://schemas.microsoft.com/office/drawing/2014/main" id="{8FB0C548-DD10-4ED1-BA05-293A119D2AEB}"/>
              </a:ext>
            </a:extLst>
          </p:cNvPr>
          <p:cNvSpPr>
            <a:spLocks noGrp="1"/>
          </p:cNvSpPr>
          <p:nvPr>
            <p:ph type="pic" sz="quarter" idx="18" hasCustomPrompt="1"/>
          </p:nvPr>
        </p:nvSpPr>
        <p:spPr>
          <a:xfrm>
            <a:off x="8127980" y="619866"/>
            <a:ext cx="4065161" cy="6239970"/>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0093"/>
              <a:gd name="connsiteY0" fmla="*/ 0 h 5592752"/>
              <a:gd name="connsiteX1" fmla="*/ 2714232 w 4070093"/>
              <a:gd name="connsiteY1" fmla="*/ 3644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2714242"/>
              <a:gd name="connsiteY0" fmla="*/ 0 h 5592752"/>
              <a:gd name="connsiteX1" fmla="*/ 2714232 w 2714242"/>
              <a:gd name="connsiteY1" fmla="*/ 3644 h 5592752"/>
              <a:gd name="connsiteX2" fmla="*/ 2455391 w 2714242"/>
              <a:gd name="connsiteY2" fmla="*/ 5590810 h 5592752"/>
              <a:gd name="connsiteX3" fmla="*/ 1718207 w 2714242"/>
              <a:gd name="connsiteY3" fmla="*/ 5592752 h 5592752"/>
              <a:gd name="connsiteX4" fmla="*/ 1791 w 2714242"/>
              <a:gd name="connsiteY4" fmla="*/ 3144317 h 5592752"/>
              <a:gd name="connsiteX5" fmla="*/ 454 w 2714242"/>
              <a:gd name="connsiteY5" fmla="*/ 0 h 5592752"/>
              <a:gd name="connsiteX0" fmla="*/ 454 w 2714778"/>
              <a:gd name="connsiteY0" fmla="*/ 0 h 5596508"/>
              <a:gd name="connsiteX1" fmla="*/ 2714232 w 2714778"/>
              <a:gd name="connsiteY1" fmla="*/ 3644 h 5596508"/>
              <a:gd name="connsiteX2" fmla="*/ 2714070 w 2714778"/>
              <a:gd name="connsiteY2" fmla="*/ 5596508 h 5596508"/>
              <a:gd name="connsiteX3" fmla="*/ 1718207 w 2714778"/>
              <a:gd name="connsiteY3" fmla="*/ 5592752 h 5596508"/>
              <a:gd name="connsiteX4" fmla="*/ 1791 w 2714778"/>
              <a:gd name="connsiteY4" fmla="*/ 3144317 h 5596508"/>
              <a:gd name="connsiteX5" fmla="*/ 454 w 2714778"/>
              <a:gd name="connsiteY5" fmla="*/ 0 h 5596508"/>
              <a:gd name="connsiteX0" fmla="*/ 454 w 2714070"/>
              <a:gd name="connsiteY0" fmla="*/ 0 h 5596508"/>
              <a:gd name="connsiteX1" fmla="*/ 2709992 w 2714070"/>
              <a:gd name="connsiteY1" fmla="*/ 3644 h 5596508"/>
              <a:gd name="connsiteX2" fmla="*/ 2714070 w 2714070"/>
              <a:gd name="connsiteY2" fmla="*/ 5596508 h 5596508"/>
              <a:gd name="connsiteX3" fmla="*/ 1718207 w 2714070"/>
              <a:gd name="connsiteY3" fmla="*/ 5592752 h 5596508"/>
              <a:gd name="connsiteX4" fmla="*/ 1791 w 2714070"/>
              <a:gd name="connsiteY4" fmla="*/ 3144317 h 5596508"/>
              <a:gd name="connsiteX5" fmla="*/ 454 w 2714070"/>
              <a:gd name="connsiteY5" fmla="*/ 0 h 5596508"/>
              <a:gd name="connsiteX0" fmla="*/ 454 w 2714779"/>
              <a:gd name="connsiteY0" fmla="*/ 2054 h 5598562"/>
              <a:gd name="connsiteX1" fmla="*/ 2714233 w 2714779"/>
              <a:gd name="connsiteY1" fmla="*/ 0 h 5598562"/>
              <a:gd name="connsiteX2" fmla="*/ 2714070 w 2714779"/>
              <a:gd name="connsiteY2" fmla="*/ 5598562 h 5598562"/>
              <a:gd name="connsiteX3" fmla="*/ 1718207 w 2714779"/>
              <a:gd name="connsiteY3" fmla="*/ 5594806 h 5598562"/>
              <a:gd name="connsiteX4" fmla="*/ 1791 w 2714779"/>
              <a:gd name="connsiteY4" fmla="*/ 3146371 h 5598562"/>
              <a:gd name="connsiteX5" fmla="*/ 454 w 2714779"/>
              <a:gd name="connsiteY5" fmla="*/ 2054 h 5598562"/>
              <a:gd name="connsiteX0" fmla="*/ 454 w 2714779"/>
              <a:gd name="connsiteY0" fmla="*/ 7751 h 5598562"/>
              <a:gd name="connsiteX1" fmla="*/ 2714233 w 2714779"/>
              <a:gd name="connsiteY1" fmla="*/ 0 h 5598562"/>
              <a:gd name="connsiteX2" fmla="*/ 2714070 w 2714779"/>
              <a:gd name="connsiteY2" fmla="*/ 5598562 h 5598562"/>
              <a:gd name="connsiteX3" fmla="*/ 1718207 w 2714779"/>
              <a:gd name="connsiteY3" fmla="*/ 5594806 h 5598562"/>
              <a:gd name="connsiteX4" fmla="*/ 1791 w 2714779"/>
              <a:gd name="connsiteY4" fmla="*/ 3146371 h 5598562"/>
              <a:gd name="connsiteX5" fmla="*/ 454 w 2714779"/>
              <a:gd name="connsiteY5" fmla="*/ 7751 h 559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14779" h="5598562">
                <a:moveTo>
                  <a:pt x="454" y="7751"/>
                </a:moveTo>
                <a:lnTo>
                  <a:pt x="2714233" y="0"/>
                </a:lnTo>
                <a:cubicBezTo>
                  <a:pt x="2716190" y="1865237"/>
                  <a:pt x="2712113" y="3733325"/>
                  <a:pt x="2714070" y="5598562"/>
                </a:cubicBezTo>
                <a:lnTo>
                  <a:pt x="1718207" y="5594806"/>
                </a:lnTo>
                <a:cubicBezTo>
                  <a:pt x="689093" y="5284674"/>
                  <a:pt x="-8821" y="4000042"/>
                  <a:pt x="1791" y="3146371"/>
                </a:cubicBezTo>
                <a:cubicBezTo>
                  <a:pt x="3783" y="1943108"/>
                  <a:pt x="-1538" y="1211014"/>
                  <a:pt x="454" y="7751"/>
                </a:cubicBezTo>
                <a:close/>
              </a:path>
            </a:pathLst>
          </a:custGeom>
          <a:solidFill>
            <a:schemeClr val="bg2"/>
          </a:solidFill>
        </p:spPr>
        <p:txBody>
          <a:bodyPr anchor="ctr"/>
          <a:lstStyle>
            <a:lvl1pPr algn="ctr">
              <a:defRPr sz="1200"/>
            </a:lvl1pPr>
          </a:lstStyle>
          <a:p>
            <a:r>
              <a:rPr lang="en-AU" dirty="0"/>
              <a:t> Click icon to insert picture</a:t>
            </a:r>
          </a:p>
          <a:p>
            <a:endParaRPr lang="en-AU" dirty="0"/>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9" name="Text Placeholder 5">
            <a:extLst>
              <a:ext uri="{FF2B5EF4-FFF2-40B4-BE49-F238E27FC236}">
                <a16:creationId xmlns:a16="http://schemas.microsoft.com/office/drawing/2014/main" id="{9939388E-DE68-4319-9112-7BA5E2C40EB3}"/>
              </a:ext>
            </a:extLst>
          </p:cNvPr>
          <p:cNvSpPr>
            <a:spLocks noGrp="1"/>
          </p:cNvSpPr>
          <p:nvPr>
            <p:ph type="body" sz="quarter" idx="15"/>
          </p:nvPr>
        </p:nvSpPr>
        <p:spPr>
          <a:xfrm>
            <a:off x="695326" y="1700213"/>
            <a:ext cx="7089890" cy="4608515"/>
          </a:xfrm>
          <a:prstGeom prst="rect">
            <a:avLst/>
          </a:prstGeom>
        </p:spPr>
        <p:txBody>
          <a:bodyPr/>
          <a:lstStyle>
            <a:lvl1pPr>
              <a:lnSpc>
                <a:spcPct val="100000"/>
              </a:lnSpc>
              <a:defRPr lang="en-US" dirty="0" smtClean="0"/>
            </a:lvl1pPr>
            <a:lvl2pPr>
              <a:defRPr lang="en-US" dirty="0" smtClean="0"/>
            </a:lvl2pPr>
            <a:lvl3pPr>
              <a:defRPr lang="en-US" dirty="0" smtClean="0"/>
            </a:lvl3pPr>
            <a:lvl4pPr>
              <a:defRPr lang="en-US" dirty="0" smtClean="0"/>
            </a:lvl4pPr>
            <a:lvl5pPr>
              <a:spcAft>
                <a:spcPts val="600"/>
              </a:spcAft>
              <a:defRPr lang="en-US" dirty="0" smtClean="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Date Placeholder 4">
            <a:extLst>
              <a:ext uri="{FF2B5EF4-FFF2-40B4-BE49-F238E27FC236}">
                <a16:creationId xmlns:a16="http://schemas.microsoft.com/office/drawing/2014/main" id="{26E4E8D8-7819-4122-838F-7CED981EC3B0}"/>
              </a:ext>
            </a:extLst>
          </p:cNvPr>
          <p:cNvSpPr>
            <a:spLocks noGrp="1"/>
          </p:cNvSpPr>
          <p:nvPr>
            <p:ph type="dt" sz="half" idx="16"/>
          </p:nvPr>
        </p:nvSpPr>
        <p:spPr/>
        <p:txBody>
          <a:bodyPr/>
          <a:lstStyle/>
          <a:p>
            <a:pPr algn="l"/>
            <a:r>
              <a:rPr lang="en-US"/>
              <a:t>CRICOS code 00025B</a:t>
            </a:r>
            <a:endParaRPr lang="en-AU" dirty="0"/>
          </a:p>
        </p:txBody>
      </p:sp>
      <p:sp>
        <p:nvSpPr>
          <p:cNvPr id="11" name="Text Placeholder 5">
            <a:extLst>
              <a:ext uri="{FF2B5EF4-FFF2-40B4-BE49-F238E27FC236}">
                <a16:creationId xmlns:a16="http://schemas.microsoft.com/office/drawing/2014/main" id="{8E5BD460-2E08-418B-9ED2-FED7577890AA}"/>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0" name="Rectangle 9">
            <a:extLst>
              <a:ext uri="{FF2B5EF4-FFF2-40B4-BE49-F238E27FC236}">
                <a16:creationId xmlns:a16="http://schemas.microsoft.com/office/drawing/2014/main" id="{1FE2A31D-86B6-46B8-BB44-FE4A0151AFEC}"/>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4" name="Picture 13">
            <a:extLst>
              <a:ext uri="{FF2B5EF4-FFF2-40B4-BE49-F238E27FC236}">
                <a16:creationId xmlns:a16="http://schemas.microsoft.com/office/drawing/2014/main" id="{79DB1757-F26E-4E87-887C-D21CB8F0D41B}"/>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3322A0C3-D06A-4B53-BF2D-7247BE3F1E44}"/>
              </a:ext>
            </a:extLst>
          </p:cNvPr>
          <p:cNvSpPr>
            <a:spLocks noGrp="1"/>
          </p:cNvSpPr>
          <p:nvPr>
            <p:ph type="title"/>
          </p:nvPr>
        </p:nvSpPr>
        <p:spPr>
          <a:xfrm>
            <a:off x="695326" y="1052736"/>
            <a:ext cx="7089890" cy="469056"/>
          </a:xfrm>
        </p:spPr>
        <p:txBody>
          <a:bodyPr/>
          <a:lstStyle/>
          <a:p>
            <a:r>
              <a:rPr lang="en-US"/>
              <a:t>Click to edit Master title style</a:t>
            </a:r>
            <a:endParaRPr lang="en-AU" dirty="0"/>
          </a:p>
        </p:txBody>
      </p:sp>
    </p:spTree>
    <p:extLst>
      <p:ext uri="{BB962C8B-B14F-4D97-AF65-F5344CB8AC3E}">
        <p14:creationId xmlns:p14="http://schemas.microsoft.com/office/powerpoint/2010/main" val="243135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2">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64299D2-DE60-4B62-A10B-375899206764}"/>
              </a:ext>
            </a:extLst>
          </p:cNvPr>
          <p:cNvSpPr/>
          <p:nvPr userDrawn="1"/>
        </p:nvSpPr>
        <p:spPr>
          <a:xfrm>
            <a:off x="0" y="0"/>
            <a:ext cx="12192000" cy="6858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2" name="Title 1"/>
          <p:cNvSpPr>
            <a:spLocks noGrp="1"/>
          </p:cNvSpPr>
          <p:nvPr>
            <p:ph type="title" hasCustomPrompt="1"/>
          </p:nvPr>
        </p:nvSpPr>
        <p:spPr>
          <a:xfrm>
            <a:off x="695325" y="1143405"/>
            <a:ext cx="10738247" cy="1296144"/>
          </a:xfrm>
        </p:spPr>
        <p:txBody>
          <a:bodyPr anchor="b">
            <a:noAutofit/>
          </a:bodyPr>
          <a:lstStyle>
            <a:lvl1pPr>
              <a:lnSpc>
                <a:spcPts val="5040"/>
              </a:lnSpc>
              <a:defRPr sz="4200">
                <a:solidFill>
                  <a:schemeClr val="bg1"/>
                </a:solidFill>
              </a:defRPr>
            </a:lvl1pPr>
          </a:lstStyle>
          <a:p>
            <a:r>
              <a:rPr lang="en-US" dirty="0"/>
              <a:t>[Title]</a:t>
            </a:r>
            <a:endParaRPr lang="en-AU" dirty="0"/>
          </a:p>
        </p:txBody>
      </p:sp>
      <p:sp>
        <p:nvSpPr>
          <p:cNvPr id="7" name="Text Placeholder 6"/>
          <p:cNvSpPr>
            <a:spLocks noGrp="1"/>
          </p:cNvSpPr>
          <p:nvPr>
            <p:ph type="body" sz="quarter" idx="10" hasCustomPrompt="1"/>
          </p:nvPr>
        </p:nvSpPr>
        <p:spPr>
          <a:xfrm>
            <a:off x="695298" y="2553954"/>
            <a:ext cx="10747200" cy="2675249"/>
          </a:xfrm>
          <a:prstGeom prst="rect">
            <a:avLst/>
          </a:prstGeom>
        </p:spPr>
        <p:txBody>
          <a:bodyPr>
            <a:normAutofit/>
          </a:bodyPr>
          <a:lstStyle>
            <a:lvl1pPr marL="0" indent="0">
              <a:lnSpc>
                <a:spcPts val="3240"/>
              </a:lnSpc>
              <a:buNone/>
              <a:defRPr sz="2700">
                <a:solidFill>
                  <a:schemeClr val="bg1"/>
                </a:solidFill>
              </a:defRPr>
            </a:lvl1pPr>
          </a:lstStyle>
          <a:p>
            <a:pPr lvl="0"/>
            <a:r>
              <a:rPr lang="en-US" dirty="0"/>
              <a:t>[Subtitle]</a:t>
            </a:r>
          </a:p>
        </p:txBody>
      </p:sp>
      <p:sp>
        <p:nvSpPr>
          <p:cNvPr id="18" name="Right Triangle 3">
            <a:extLst>
              <a:ext uri="{FF2B5EF4-FFF2-40B4-BE49-F238E27FC236}">
                <a16:creationId xmlns:a16="http://schemas.microsoft.com/office/drawing/2014/main" id="{E49831C3-1265-4B26-84DA-16A7EC28AF57}"/>
              </a:ext>
            </a:extLst>
          </p:cNvPr>
          <p:cNvSpPr/>
          <p:nvPr userDrawn="1"/>
        </p:nvSpPr>
        <p:spPr>
          <a:xfrm>
            <a:off x="1" y="4076700"/>
            <a:ext cx="2555875"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Graphic 1">
            <a:extLst>
              <a:ext uri="{FF2B5EF4-FFF2-40B4-BE49-F238E27FC236}">
                <a16:creationId xmlns:a16="http://schemas.microsoft.com/office/drawing/2014/main" id="{570549AC-72A0-49C7-B98A-4959B5690850}"/>
              </a:ext>
            </a:extLst>
          </p:cNvPr>
          <p:cNvSpPr/>
          <p:nvPr userDrawn="1"/>
        </p:nvSpPr>
        <p:spPr>
          <a:xfrm>
            <a:off x="9912424" y="5571759"/>
            <a:ext cx="2279576" cy="1286241"/>
          </a:xfrm>
          <a:custGeom>
            <a:avLst/>
            <a:gdLst>
              <a:gd name="connsiteX0" fmla="*/ 1704499 w 1704975"/>
              <a:gd name="connsiteY0" fmla="*/ 961382 h 962025"/>
              <a:gd name="connsiteX1" fmla="*/ 1172051 w 1704975"/>
              <a:gd name="connsiteY1" fmla="*/ 803267 h 962025"/>
              <a:gd name="connsiteX2" fmla="*/ 589121 w 1704975"/>
              <a:gd name="connsiteY2" fmla="*/ 611815 h 962025"/>
              <a:gd name="connsiteX3" fmla="*/ 7144 w 1704975"/>
              <a:gd name="connsiteY3" fmla="*/ 768977 h 962025"/>
              <a:gd name="connsiteX4" fmla="*/ 764381 w 1704975"/>
              <a:gd name="connsiteY4" fmla="*/ 128897 h 962025"/>
              <a:gd name="connsiteX5" fmla="*/ 1614011 w 1704975"/>
              <a:gd name="connsiteY5" fmla="*/ 72700 h 962025"/>
              <a:gd name="connsiteX6" fmla="*/ 1705451 w 1704975"/>
              <a:gd name="connsiteY6" fmla="*/ 104132 h 962025"/>
              <a:gd name="connsiteX7" fmla="*/ 1704499 w 1704975"/>
              <a:gd name="connsiteY7" fmla="*/ 96138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962025">
                <a:moveTo>
                  <a:pt x="1704499" y="961382"/>
                </a:moveTo>
                <a:cubicBezTo>
                  <a:pt x="1523524" y="935665"/>
                  <a:pt x="1348264" y="859465"/>
                  <a:pt x="1172051" y="803267"/>
                </a:cubicBezTo>
                <a:cubicBezTo>
                  <a:pt x="976789" y="741355"/>
                  <a:pt x="788194" y="654677"/>
                  <a:pt x="589121" y="611815"/>
                </a:cubicBezTo>
                <a:cubicBezTo>
                  <a:pt x="301466" y="550855"/>
                  <a:pt x="224314" y="585145"/>
                  <a:pt x="7144" y="768977"/>
                </a:cubicBezTo>
                <a:cubicBezTo>
                  <a:pt x="50006" y="717542"/>
                  <a:pt x="525304" y="253675"/>
                  <a:pt x="764381" y="128897"/>
                </a:cubicBezTo>
                <a:cubicBezTo>
                  <a:pt x="1040606" y="-14930"/>
                  <a:pt x="1321594" y="-28265"/>
                  <a:pt x="1614011" y="72700"/>
                </a:cubicBezTo>
                <a:cubicBezTo>
                  <a:pt x="1644491" y="83177"/>
                  <a:pt x="1674971" y="93655"/>
                  <a:pt x="1705451" y="104132"/>
                </a:cubicBezTo>
                <a:lnTo>
                  <a:pt x="1704499" y="961382"/>
                </a:lnTo>
                <a:close/>
              </a:path>
            </a:pathLst>
          </a:custGeom>
          <a:solidFill>
            <a:schemeClr val="bg1"/>
          </a:solidFill>
          <a:ln w="9525" cap="flat">
            <a:noFill/>
            <a:prstDash val="solid"/>
            <a:miter/>
          </a:ln>
        </p:spPr>
        <p:txBody>
          <a:bodyPr rtlCol="0" anchor="ctr"/>
          <a:lstStyle/>
          <a:p>
            <a:endParaRPr lang="en-AU"/>
          </a:p>
        </p:txBody>
      </p:sp>
      <p:pic>
        <p:nvPicPr>
          <p:cNvPr id="11" name="Picture 10">
            <a:extLst>
              <a:ext uri="{FF2B5EF4-FFF2-40B4-BE49-F238E27FC236}">
                <a16:creationId xmlns:a16="http://schemas.microsoft.com/office/drawing/2014/main" id="{DEDF6610-A984-4E2A-B1B8-C6D02948493B}"/>
              </a:ext>
            </a:extLst>
          </p:cNvPr>
          <p:cNvPicPr>
            <a:picLocks noChangeAspect="1"/>
          </p:cNvPicPr>
          <p:nvPr userDrawn="1"/>
        </p:nvPicPr>
        <p:blipFill>
          <a:blip r:embed="rId2"/>
          <a:stretch>
            <a:fillRect/>
          </a:stretch>
        </p:blipFill>
        <p:spPr>
          <a:xfrm>
            <a:off x="695325" y="207631"/>
            <a:ext cx="3204000" cy="472463"/>
          </a:xfrm>
          <a:prstGeom prst="rect">
            <a:avLst/>
          </a:prstGeom>
        </p:spPr>
      </p:pic>
    </p:spTree>
    <p:extLst>
      <p:ext uri="{BB962C8B-B14F-4D97-AF65-F5344CB8AC3E}">
        <p14:creationId xmlns:p14="http://schemas.microsoft.com/office/powerpoint/2010/main" val="175575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 with Image Two Thirds Alt">
    <p:bg>
      <p:bgPr>
        <a:solidFill>
          <a:schemeClr val="accent1"/>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B39BD51-2E8D-4FDD-8EEB-A7A9070EDD67}"/>
              </a:ext>
            </a:extLst>
          </p:cNvPr>
          <p:cNvSpPr>
            <a:spLocks noGrp="1"/>
          </p:cNvSpPr>
          <p:nvPr>
            <p:ph type="pic" sz="quarter" idx="12" hasCustomPrompt="1"/>
          </p:nvPr>
        </p:nvSpPr>
        <p:spPr>
          <a:xfrm>
            <a:off x="4409550" y="-3115"/>
            <a:ext cx="7782449" cy="6868289"/>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586635 h 6179387"/>
              <a:gd name="connsiteX1" fmla="*/ 5198916 w 5198916"/>
              <a:gd name="connsiteY1" fmla="*/ 0 h 6179387"/>
              <a:gd name="connsiteX2" fmla="*/ 5198916 w 5198916"/>
              <a:gd name="connsiteY2" fmla="*/ 6173828 h 6179387"/>
              <a:gd name="connsiteX3" fmla="*/ 1718207 w 5198916"/>
              <a:gd name="connsiteY3" fmla="*/ 6179387 h 6179387"/>
              <a:gd name="connsiteX4" fmla="*/ 1791 w 5198916"/>
              <a:gd name="connsiteY4" fmla="*/ 3730952 h 6179387"/>
              <a:gd name="connsiteX5" fmla="*/ 454 w 5198916"/>
              <a:gd name="connsiteY5" fmla="*/ 586635 h 6179387"/>
              <a:gd name="connsiteX0" fmla="*/ 8476 w 5197245"/>
              <a:gd name="connsiteY0" fmla="*/ 39696 h 6179387"/>
              <a:gd name="connsiteX1" fmla="*/ 5197245 w 5197245"/>
              <a:gd name="connsiteY1" fmla="*/ 0 h 6179387"/>
              <a:gd name="connsiteX2" fmla="*/ 5197245 w 5197245"/>
              <a:gd name="connsiteY2" fmla="*/ 6173828 h 6179387"/>
              <a:gd name="connsiteX3" fmla="*/ 1716536 w 5197245"/>
              <a:gd name="connsiteY3" fmla="*/ 6179387 h 6179387"/>
              <a:gd name="connsiteX4" fmla="*/ 120 w 5197245"/>
              <a:gd name="connsiteY4" fmla="*/ 3730952 h 6179387"/>
              <a:gd name="connsiteX5" fmla="*/ 8476 w 5197245"/>
              <a:gd name="connsiteY5" fmla="*/ 39696 h 6179387"/>
              <a:gd name="connsiteX0" fmla="*/ 8476 w 5197245"/>
              <a:gd name="connsiteY0" fmla="*/ 0 h 6139691"/>
              <a:gd name="connsiteX1" fmla="*/ 5146357 w 5197245"/>
              <a:gd name="connsiteY1" fmla="*/ 191044 h 6139691"/>
              <a:gd name="connsiteX2" fmla="*/ 5197245 w 5197245"/>
              <a:gd name="connsiteY2" fmla="*/ 6134132 h 6139691"/>
              <a:gd name="connsiteX3" fmla="*/ 1716536 w 5197245"/>
              <a:gd name="connsiteY3" fmla="*/ 6139691 h 6139691"/>
              <a:gd name="connsiteX4" fmla="*/ 120 w 5197245"/>
              <a:gd name="connsiteY4" fmla="*/ 3691256 h 6139691"/>
              <a:gd name="connsiteX5" fmla="*/ 8476 w 5197245"/>
              <a:gd name="connsiteY5" fmla="*/ 0 h 6139691"/>
              <a:gd name="connsiteX0" fmla="*/ 8476 w 5197245"/>
              <a:gd name="connsiteY0" fmla="*/ 22604 h 6162295"/>
              <a:gd name="connsiteX1" fmla="*/ 5197245 w 5197245"/>
              <a:gd name="connsiteY1" fmla="*/ 0 h 6162295"/>
              <a:gd name="connsiteX2" fmla="*/ 5197245 w 5197245"/>
              <a:gd name="connsiteY2" fmla="*/ 6156736 h 6162295"/>
              <a:gd name="connsiteX3" fmla="*/ 1716536 w 5197245"/>
              <a:gd name="connsiteY3" fmla="*/ 6162295 h 6162295"/>
              <a:gd name="connsiteX4" fmla="*/ 120 w 5197245"/>
              <a:gd name="connsiteY4" fmla="*/ 3713860 h 6162295"/>
              <a:gd name="connsiteX5" fmla="*/ 8476 w 5197245"/>
              <a:gd name="connsiteY5" fmla="*/ 22604 h 6162295"/>
              <a:gd name="connsiteX0" fmla="*/ 2115 w 5197245"/>
              <a:gd name="connsiteY0" fmla="*/ 5512 h 6162295"/>
              <a:gd name="connsiteX1" fmla="*/ 5197245 w 5197245"/>
              <a:gd name="connsiteY1" fmla="*/ 0 h 6162295"/>
              <a:gd name="connsiteX2" fmla="*/ 5197245 w 5197245"/>
              <a:gd name="connsiteY2" fmla="*/ 6156736 h 6162295"/>
              <a:gd name="connsiteX3" fmla="*/ 1716536 w 5197245"/>
              <a:gd name="connsiteY3" fmla="*/ 6162295 h 6162295"/>
              <a:gd name="connsiteX4" fmla="*/ 120 w 5197245"/>
              <a:gd name="connsiteY4" fmla="*/ 3713860 h 6162295"/>
              <a:gd name="connsiteX5" fmla="*/ 2115 w 5197245"/>
              <a:gd name="connsiteY5" fmla="*/ 5512 h 6162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245" h="6162295">
                <a:moveTo>
                  <a:pt x="2115" y="5512"/>
                </a:moveTo>
                <a:lnTo>
                  <a:pt x="5197245" y="0"/>
                </a:lnTo>
                <a:lnTo>
                  <a:pt x="5197245" y="6156736"/>
                </a:lnTo>
                <a:lnTo>
                  <a:pt x="1716536" y="6162295"/>
                </a:lnTo>
                <a:cubicBezTo>
                  <a:pt x="687422" y="5852163"/>
                  <a:pt x="-10492" y="4567531"/>
                  <a:pt x="120" y="3713860"/>
                </a:cubicBezTo>
                <a:cubicBezTo>
                  <a:pt x="2112" y="2510597"/>
                  <a:pt x="123" y="1208775"/>
                  <a:pt x="2115" y="5512"/>
                </a:cubicBezTo>
                <a:close/>
              </a:path>
            </a:pathLst>
          </a:custGeom>
          <a:solidFill>
            <a:schemeClr val="bg2"/>
          </a:solidFill>
        </p:spPr>
        <p:txBody>
          <a:bodyPr anchor="ctr"/>
          <a:lstStyle>
            <a:lvl1pPr algn="ctr">
              <a:defRPr sz="1200"/>
            </a:lvl1pPr>
          </a:lstStyle>
          <a:p>
            <a:r>
              <a:rPr lang="en-AU" dirty="0"/>
              <a:t> Click icon to insert picture</a:t>
            </a:r>
          </a:p>
          <a:p>
            <a:endParaRPr lang="en-AU" dirty="0"/>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solidFill>
                  <a:schemeClr val="bg1"/>
                </a:solidFill>
              </a:defRPr>
            </a:lvl1pPr>
          </a:lstStyle>
          <a:p>
            <a:r>
              <a:rPr lang="en-AU" dirty="0"/>
              <a:t>Presentation Title | Date</a:t>
            </a:r>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6" name="Text Placeholder 5">
            <a:extLst>
              <a:ext uri="{FF2B5EF4-FFF2-40B4-BE49-F238E27FC236}">
                <a16:creationId xmlns:a16="http://schemas.microsoft.com/office/drawing/2014/main" id="{05B945E3-14E3-4804-9C19-FEC6CFB9A20D}"/>
              </a:ext>
            </a:extLst>
          </p:cNvPr>
          <p:cNvSpPr>
            <a:spLocks noGrp="1"/>
          </p:cNvSpPr>
          <p:nvPr>
            <p:ph type="body" sz="quarter" idx="13"/>
          </p:nvPr>
        </p:nvSpPr>
        <p:spPr>
          <a:xfrm>
            <a:off x="695326" y="2204864"/>
            <a:ext cx="3384000" cy="4093424"/>
          </a:xfrm>
          <a:prstGeom prst="rect">
            <a:avLst/>
          </a:prstGeom>
        </p:spPr>
        <p:txBody>
          <a:bodyPr/>
          <a:lstStyle>
            <a:lvl1pPr>
              <a:buNone/>
              <a:defRPr lang="en-US" dirty="0">
                <a:solidFill>
                  <a:schemeClr val="bg1"/>
                </a:solidFill>
              </a:defRPr>
            </a:lvl1pPr>
            <a:lvl2pPr>
              <a:buClr>
                <a:schemeClr val="bg1"/>
              </a:buClr>
              <a:defRPr lang="en-US" dirty="0">
                <a:solidFill>
                  <a:schemeClr val="bg1"/>
                </a:solidFill>
              </a:defRPr>
            </a:lvl2pPr>
            <a:lvl3pPr>
              <a:buClr>
                <a:schemeClr val="bg1"/>
              </a:buClr>
              <a:defRPr lang="en-US" dirty="0">
                <a:solidFill>
                  <a:schemeClr val="bg1"/>
                </a:solidFill>
              </a:defRPr>
            </a:lvl3pPr>
            <a:lvl4pPr>
              <a:defRPr lang="en-US" dirty="0">
                <a:solidFill>
                  <a:schemeClr val="bg1"/>
                </a:solidFill>
              </a:defRPr>
            </a:lvl4pPr>
            <a:lvl5pPr>
              <a:defRPr lang="en-US" dirty="0">
                <a:solidFill>
                  <a:schemeClr val="bg1"/>
                </a:solidFill>
              </a:defRPr>
            </a:lvl5pPr>
            <a:lvl6pPr>
              <a:defRPr lang="en-AU" dirty="0">
                <a:solidFill>
                  <a:schemeClr val="bg1"/>
                </a:solidFill>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Date Placeholder 4">
            <a:extLst>
              <a:ext uri="{FF2B5EF4-FFF2-40B4-BE49-F238E27FC236}">
                <a16:creationId xmlns:a16="http://schemas.microsoft.com/office/drawing/2014/main" id="{60FD0FAE-3953-4EE5-ADCD-BB5BCA72CF76}"/>
              </a:ext>
            </a:extLst>
          </p:cNvPr>
          <p:cNvSpPr>
            <a:spLocks noGrp="1"/>
          </p:cNvSpPr>
          <p:nvPr>
            <p:ph type="dt" sz="half" idx="14"/>
          </p:nvPr>
        </p:nvSpPr>
        <p:spPr/>
        <p:txBody>
          <a:bodyPr/>
          <a:lstStyle/>
          <a:p>
            <a:pPr algn="l"/>
            <a:r>
              <a:rPr lang="en-US"/>
              <a:t>CRICOS code 00025B</a:t>
            </a:r>
            <a:endParaRPr lang="en-AU" dirty="0"/>
          </a:p>
        </p:txBody>
      </p:sp>
      <p:sp>
        <p:nvSpPr>
          <p:cNvPr id="9" name="TextBox 8">
            <a:extLst>
              <a:ext uri="{FF2B5EF4-FFF2-40B4-BE49-F238E27FC236}">
                <a16:creationId xmlns:a16="http://schemas.microsoft.com/office/drawing/2014/main" id="{43322D7A-8171-44C9-AFA6-24E34B78763E}"/>
              </a:ext>
            </a:extLst>
          </p:cNvPr>
          <p:cNvSpPr txBox="1"/>
          <p:nvPr userDrawn="1"/>
        </p:nvSpPr>
        <p:spPr>
          <a:xfrm>
            <a:off x="1" y="-1053499"/>
            <a:ext cx="7632171" cy="954107"/>
          </a:xfrm>
          <a:prstGeom prst="rect">
            <a:avLst/>
          </a:prstGeom>
          <a:solidFill>
            <a:schemeClr val="accent1"/>
          </a:solidFill>
        </p:spPr>
        <p:txBody>
          <a:bodyPr wrap="square" rtlCol="0">
            <a:spAutoFit/>
          </a:bodyPr>
          <a:lstStyle/>
          <a:p>
            <a:r>
              <a:rPr lang="en-AU" sz="1400" dirty="0">
                <a:solidFill>
                  <a:schemeClr val="bg1"/>
                </a:solidFill>
              </a:rPr>
              <a:t>For this slide design, you can change the background colour</a:t>
            </a:r>
          </a:p>
          <a:p>
            <a:r>
              <a:rPr lang="en-AU" sz="1400" dirty="0">
                <a:solidFill>
                  <a:schemeClr val="bg1"/>
                </a:solidFill>
              </a:rPr>
              <a:t>by right-clicking somewhere on the slide, not in a content placeholder.</a:t>
            </a:r>
          </a:p>
          <a:p>
            <a:r>
              <a:rPr lang="en-US" sz="1400" dirty="0">
                <a:solidFill>
                  <a:schemeClr val="bg1"/>
                </a:solidFill>
              </a:rPr>
              <a:t>‘Format Background</a:t>
            </a:r>
          </a:p>
          <a:p>
            <a:r>
              <a:rPr lang="en-US" sz="1400" dirty="0">
                <a:solidFill>
                  <a:schemeClr val="bg1"/>
                </a:solidFill>
              </a:rPr>
              <a:t>Under the ‘Fill’ menu, ‘change ‘Solid fill’ to a </a:t>
            </a:r>
            <a:r>
              <a:rPr lang="en-US" sz="1400" dirty="0" err="1">
                <a:solidFill>
                  <a:schemeClr val="bg1"/>
                </a:solidFill>
              </a:rPr>
              <a:t>colour</a:t>
            </a:r>
            <a:r>
              <a:rPr lang="en-US" sz="1400" dirty="0">
                <a:solidFill>
                  <a:schemeClr val="bg1"/>
                </a:solidFill>
              </a:rPr>
              <a:t> from the palette</a:t>
            </a:r>
            <a:endParaRPr lang="en-AU" sz="1400" dirty="0">
              <a:solidFill>
                <a:schemeClr val="bg1"/>
              </a:solidFill>
            </a:endParaRPr>
          </a:p>
        </p:txBody>
      </p:sp>
      <p:sp>
        <p:nvSpPr>
          <p:cNvPr id="11" name="Title 1">
            <a:extLst>
              <a:ext uri="{FF2B5EF4-FFF2-40B4-BE49-F238E27FC236}">
                <a16:creationId xmlns:a16="http://schemas.microsoft.com/office/drawing/2014/main" id="{7F45073E-2992-405B-AB05-A3E6ADD2877C}"/>
              </a:ext>
            </a:extLst>
          </p:cNvPr>
          <p:cNvSpPr>
            <a:spLocks noGrp="1"/>
          </p:cNvSpPr>
          <p:nvPr>
            <p:ph type="title"/>
          </p:nvPr>
        </p:nvSpPr>
        <p:spPr>
          <a:xfrm>
            <a:off x="695326" y="1052736"/>
            <a:ext cx="3384549" cy="1008112"/>
          </a:xfrm>
        </p:spPr>
        <p:txBody>
          <a:bodyPr anchor="t"/>
          <a:lstStyle>
            <a:lvl1pPr>
              <a:defRPr>
                <a:solidFill>
                  <a:schemeClr val="bg1"/>
                </a:solidFill>
              </a:defRPr>
            </a:lvl1pPr>
          </a:lstStyle>
          <a:p>
            <a:r>
              <a:rPr lang="en-US"/>
              <a:t>Click to edit Master title style</a:t>
            </a:r>
            <a:endParaRPr lang="en-AU" dirty="0"/>
          </a:p>
        </p:txBody>
      </p:sp>
    </p:spTree>
    <p:extLst>
      <p:ext uri="{BB962C8B-B14F-4D97-AF65-F5344CB8AC3E}">
        <p14:creationId xmlns:p14="http://schemas.microsoft.com/office/powerpoint/2010/main" val="14260450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with Image Half Alt">
    <p:bg>
      <p:bgPr>
        <a:solidFill>
          <a:schemeClr val="accent1"/>
        </a:solidFill>
        <a:effectLst/>
      </p:bgPr>
    </p:bg>
    <p:spTree>
      <p:nvGrpSpPr>
        <p:cNvPr id="1" name=""/>
        <p:cNvGrpSpPr/>
        <p:nvPr/>
      </p:nvGrpSpPr>
      <p:grpSpPr>
        <a:xfrm>
          <a:off x="0" y="0"/>
          <a:ext cx="0" cy="0"/>
          <a:chOff x="0" y="0"/>
          <a:chExt cx="0" cy="0"/>
        </a:xfrm>
      </p:grpSpPr>
      <p:sp>
        <p:nvSpPr>
          <p:cNvPr id="12" name="Picture Placeholder 9">
            <a:extLst>
              <a:ext uri="{FF2B5EF4-FFF2-40B4-BE49-F238E27FC236}">
                <a16:creationId xmlns:a16="http://schemas.microsoft.com/office/drawing/2014/main" id="{8FB0C548-DD10-4ED1-BA05-293A119D2AEB}"/>
              </a:ext>
            </a:extLst>
          </p:cNvPr>
          <p:cNvSpPr>
            <a:spLocks noGrp="1"/>
          </p:cNvSpPr>
          <p:nvPr>
            <p:ph type="pic" sz="quarter" idx="18" hasCustomPrompt="1"/>
          </p:nvPr>
        </p:nvSpPr>
        <p:spPr>
          <a:xfrm>
            <a:off x="6102278" y="-2778"/>
            <a:ext cx="6093632" cy="6860624"/>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3943363 w 4070093"/>
              <a:gd name="connsiteY1" fmla="*/ 324970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10480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5150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14049 w 4069424"/>
              <a:gd name="connsiteY0" fmla="*/ 174112 h 5602782"/>
              <a:gd name="connsiteX1" fmla="*/ 4068911 w 4069424"/>
              <a:gd name="connsiteY1" fmla="*/ 0 h 5602782"/>
              <a:gd name="connsiteX2" fmla="*/ 4068422 w 4069424"/>
              <a:gd name="connsiteY2" fmla="*/ 5600840 h 5602782"/>
              <a:gd name="connsiteX3" fmla="*/ 1716536 w 4069424"/>
              <a:gd name="connsiteY3" fmla="*/ 5602782 h 5602782"/>
              <a:gd name="connsiteX4" fmla="*/ 120 w 4069424"/>
              <a:gd name="connsiteY4" fmla="*/ 3154347 h 5602782"/>
              <a:gd name="connsiteX5" fmla="*/ 14049 w 4069424"/>
              <a:gd name="connsiteY5" fmla="*/ 174112 h 560278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4065493 w 4070093"/>
              <a:gd name="connsiteY1" fmla="*/ 51501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934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4333 h 5597085"/>
              <a:gd name="connsiteX1" fmla="*/ 4070582 w 4071095"/>
              <a:gd name="connsiteY1" fmla="*/ 0 h 5597085"/>
              <a:gd name="connsiteX2" fmla="*/ 4070093 w 4071095"/>
              <a:gd name="connsiteY2" fmla="*/ 5595143 h 5597085"/>
              <a:gd name="connsiteX3" fmla="*/ 1718207 w 4071095"/>
              <a:gd name="connsiteY3" fmla="*/ 5597085 h 5597085"/>
              <a:gd name="connsiteX4" fmla="*/ 1791 w 4071095"/>
              <a:gd name="connsiteY4" fmla="*/ 3148650 h 5597085"/>
              <a:gd name="connsiteX5" fmla="*/ 454 w 4071095"/>
              <a:gd name="connsiteY5" fmla="*/ 4333 h 5597085"/>
              <a:gd name="connsiteX0" fmla="*/ 454 w 4070093"/>
              <a:gd name="connsiteY0" fmla="*/ 562667 h 6155419"/>
              <a:gd name="connsiteX1" fmla="*/ 4062101 w 4070093"/>
              <a:gd name="connsiteY1" fmla="*/ 0 h 6155419"/>
              <a:gd name="connsiteX2" fmla="*/ 4070093 w 4070093"/>
              <a:gd name="connsiteY2" fmla="*/ 6153477 h 6155419"/>
              <a:gd name="connsiteX3" fmla="*/ 1718207 w 4070093"/>
              <a:gd name="connsiteY3" fmla="*/ 6155419 h 6155419"/>
              <a:gd name="connsiteX4" fmla="*/ 1791 w 4070093"/>
              <a:gd name="connsiteY4" fmla="*/ 3706984 h 6155419"/>
              <a:gd name="connsiteX5" fmla="*/ 454 w 4070093"/>
              <a:gd name="connsiteY5" fmla="*/ 562667 h 6155419"/>
              <a:gd name="connsiteX0" fmla="*/ 7264 w 4068422"/>
              <a:gd name="connsiteY0" fmla="*/ 15728 h 6155419"/>
              <a:gd name="connsiteX1" fmla="*/ 4060430 w 4068422"/>
              <a:gd name="connsiteY1" fmla="*/ 0 h 6155419"/>
              <a:gd name="connsiteX2" fmla="*/ 4068422 w 4068422"/>
              <a:gd name="connsiteY2" fmla="*/ 6153477 h 6155419"/>
              <a:gd name="connsiteX3" fmla="*/ 1716536 w 4068422"/>
              <a:gd name="connsiteY3" fmla="*/ 6155419 h 6155419"/>
              <a:gd name="connsiteX4" fmla="*/ 120 w 4068422"/>
              <a:gd name="connsiteY4" fmla="*/ 3706984 h 6155419"/>
              <a:gd name="connsiteX5" fmla="*/ 7264 w 4068422"/>
              <a:gd name="connsiteY5" fmla="*/ 15728 h 6155419"/>
              <a:gd name="connsiteX0" fmla="*/ 7264 w 4069425"/>
              <a:gd name="connsiteY0" fmla="*/ 15728 h 6155419"/>
              <a:gd name="connsiteX1" fmla="*/ 4068912 w 4069425"/>
              <a:gd name="connsiteY1" fmla="*/ 0 h 6155419"/>
              <a:gd name="connsiteX2" fmla="*/ 4068422 w 4069425"/>
              <a:gd name="connsiteY2" fmla="*/ 6153477 h 6155419"/>
              <a:gd name="connsiteX3" fmla="*/ 1716536 w 4069425"/>
              <a:gd name="connsiteY3" fmla="*/ 6155419 h 6155419"/>
              <a:gd name="connsiteX4" fmla="*/ 120 w 4069425"/>
              <a:gd name="connsiteY4" fmla="*/ 3706984 h 6155419"/>
              <a:gd name="connsiteX5" fmla="*/ 7264 w 4069425"/>
              <a:gd name="connsiteY5" fmla="*/ 15728 h 6155419"/>
              <a:gd name="connsiteX0" fmla="*/ 3023 w 4069425"/>
              <a:gd name="connsiteY0" fmla="*/ 4334 h 6155419"/>
              <a:gd name="connsiteX1" fmla="*/ 4068912 w 4069425"/>
              <a:gd name="connsiteY1" fmla="*/ 0 h 6155419"/>
              <a:gd name="connsiteX2" fmla="*/ 4068422 w 4069425"/>
              <a:gd name="connsiteY2" fmla="*/ 6153477 h 6155419"/>
              <a:gd name="connsiteX3" fmla="*/ 1716536 w 4069425"/>
              <a:gd name="connsiteY3" fmla="*/ 6155419 h 6155419"/>
              <a:gd name="connsiteX4" fmla="*/ 120 w 4069425"/>
              <a:gd name="connsiteY4" fmla="*/ 3706984 h 6155419"/>
              <a:gd name="connsiteX5" fmla="*/ 3023 w 4069425"/>
              <a:gd name="connsiteY5" fmla="*/ 4334 h 6155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9425" h="6155419">
                <a:moveTo>
                  <a:pt x="3023" y="4334"/>
                </a:moveTo>
                <a:lnTo>
                  <a:pt x="4068912" y="0"/>
                </a:lnTo>
                <a:cubicBezTo>
                  <a:pt x="4070869" y="1865237"/>
                  <a:pt x="4066465" y="4288240"/>
                  <a:pt x="4068422" y="6153477"/>
                </a:cubicBezTo>
                <a:lnTo>
                  <a:pt x="1716536" y="6155419"/>
                </a:lnTo>
                <a:cubicBezTo>
                  <a:pt x="687422" y="5845287"/>
                  <a:pt x="-10492" y="4560655"/>
                  <a:pt x="120" y="3706984"/>
                </a:cubicBezTo>
                <a:cubicBezTo>
                  <a:pt x="2112" y="2503721"/>
                  <a:pt x="1031" y="1207597"/>
                  <a:pt x="3023" y="4334"/>
                </a:cubicBezTo>
                <a:close/>
              </a:path>
            </a:pathLst>
          </a:custGeom>
          <a:solidFill>
            <a:schemeClr val="bg2"/>
          </a:solidFill>
        </p:spPr>
        <p:txBody>
          <a:bodyPr anchor="ctr"/>
          <a:lstStyle>
            <a:lvl1pPr algn="ctr">
              <a:defRPr sz="1200"/>
            </a:lvl1pPr>
          </a:lstStyle>
          <a:p>
            <a:r>
              <a:rPr lang="en-AU" dirty="0"/>
              <a:t> Click icon to insert picture</a:t>
            </a:r>
          </a:p>
          <a:p>
            <a:endParaRPr lang="en-AU" dirty="0"/>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solidFill>
                  <a:schemeClr val="bg1"/>
                </a:solidFill>
              </a:defRPr>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5" name="Date Placeholder 4">
            <a:extLst>
              <a:ext uri="{FF2B5EF4-FFF2-40B4-BE49-F238E27FC236}">
                <a16:creationId xmlns:a16="http://schemas.microsoft.com/office/drawing/2014/main" id="{26E4E8D8-7819-4122-838F-7CED981EC3B0}"/>
              </a:ext>
            </a:extLst>
          </p:cNvPr>
          <p:cNvSpPr>
            <a:spLocks noGrp="1"/>
          </p:cNvSpPr>
          <p:nvPr>
            <p:ph type="dt" sz="half" idx="16"/>
          </p:nvPr>
        </p:nvSpPr>
        <p:spPr/>
        <p:txBody>
          <a:bodyPr/>
          <a:lstStyle/>
          <a:p>
            <a:pPr algn="l"/>
            <a:r>
              <a:rPr lang="en-US"/>
              <a:t>CRICOS code 00025B</a:t>
            </a:r>
            <a:endParaRPr lang="en-AU" dirty="0"/>
          </a:p>
        </p:txBody>
      </p:sp>
      <p:sp>
        <p:nvSpPr>
          <p:cNvPr id="11" name="Text Placeholder 5">
            <a:extLst>
              <a:ext uri="{FF2B5EF4-FFF2-40B4-BE49-F238E27FC236}">
                <a16:creationId xmlns:a16="http://schemas.microsoft.com/office/drawing/2014/main" id="{8E5BD460-2E08-418B-9ED2-FED7577890AA}"/>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bg1"/>
                </a:solidFill>
              </a:defRPr>
            </a:lvl1pPr>
          </a:lstStyle>
          <a:p>
            <a:pPr lvl="0"/>
            <a:r>
              <a:rPr lang="en-US" dirty="0"/>
              <a:t>#[Hashtag text]</a:t>
            </a:r>
          </a:p>
        </p:txBody>
      </p:sp>
      <p:sp>
        <p:nvSpPr>
          <p:cNvPr id="10" name="Text Placeholder 5">
            <a:extLst>
              <a:ext uri="{FF2B5EF4-FFF2-40B4-BE49-F238E27FC236}">
                <a16:creationId xmlns:a16="http://schemas.microsoft.com/office/drawing/2014/main" id="{D06BD81E-48A0-488B-B875-7D993A64CC4D}"/>
              </a:ext>
            </a:extLst>
          </p:cNvPr>
          <p:cNvSpPr>
            <a:spLocks noGrp="1"/>
          </p:cNvSpPr>
          <p:nvPr>
            <p:ph type="body" sz="quarter" idx="13"/>
          </p:nvPr>
        </p:nvSpPr>
        <p:spPr>
          <a:xfrm>
            <a:off x="695325" y="1700213"/>
            <a:ext cx="5208587" cy="4598075"/>
          </a:xfrm>
          <a:prstGeom prst="rect">
            <a:avLst/>
          </a:prstGeom>
        </p:spPr>
        <p:txBody>
          <a:bodyPr/>
          <a:lstStyle>
            <a:lvl1pPr>
              <a:buNone/>
              <a:defRPr lang="en-US" dirty="0">
                <a:solidFill>
                  <a:schemeClr val="bg1"/>
                </a:solidFill>
              </a:defRPr>
            </a:lvl1pPr>
            <a:lvl2pPr>
              <a:buClr>
                <a:schemeClr val="bg1"/>
              </a:buClr>
              <a:defRPr lang="en-US" dirty="0">
                <a:solidFill>
                  <a:schemeClr val="bg1"/>
                </a:solidFill>
              </a:defRPr>
            </a:lvl2pPr>
            <a:lvl3pPr>
              <a:buClr>
                <a:schemeClr val="bg1"/>
              </a:buClr>
              <a:defRPr lang="en-US" dirty="0">
                <a:solidFill>
                  <a:schemeClr val="bg1"/>
                </a:solidFill>
              </a:defRPr>
            </a:lvl3pPr>
            <a:lvl4pPr>
              <a:defRPr lang="en-US" dirty="0">
                <a:solidFill>
                  <a:schemeClr val="bg1"/>
                </a:solidFill>
              </a:defRPr>
            </a:lvl4pPr>
            <a:lvl5pPr>
              <a:defRPr lang="en-US" dirty="0">
                <a:solidFill>
                  <a:schemeClr val="bg1"/>
                </a:solidFill>
              </a:defRPr>
            </a:lvl5pPr>
            <a:lvl6pPr>
              <a:defRPr lang="en-AU" dirty="0">
                <a:solidFill>
                  <a:schemeClr val="bg1"/>
                </a:solidFill>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4" name="TextBox 13">
            <a:extLst>
              <a:ext uri="{FF2B5EF4-FFF2-40B4-BE49-F238E27FC236}">
                <a16:creationId xmlns:a16="http://schemas.microsoft.com/office/drawing/2014/main" id="{54B152F0-B857-4837-AD26-E55058B68A12}"/>
              </a:ext>
            </a:extLst>
          </p:cNvPr>
          <p:cNvSpPr txBox="1"/>
          <p:nvPr userDrawn="1"/>
        </p:nvSpPr>
        <p:spPr>
          <a:xfrm>
            <a:off x="1" y="-1053499"/>
            <a:ext cx="7632171" cy="954107"/>
          </a:xfrm>
          <a:prstGeom prst="rect">
            <a:avLst/>
          </a:prstGeom>
          <a:solidFill>
            <a:schemeClr val="accent1"/>
          </a:solidFill>
        </p:spPr>
        <p:txBody>
          <a:bodyPr wrap="square" rtlCol="0">
            <a:spAutoFit/>
          </a:bodyPr>
          <a:lstStyle/>
          <a:p>
            <a:r>
              <a:rPr lang="en-AU" sz="1400" dirty="0">
                <a:solidFill>
                  <a:schemeClr val="bg1"/>
                </a:solidFill>
              </a:rPr>
              <a:t>For this slide design, you can change the background colour</a:t>
            </a:r>
          </a:p>
          <a:p>
            <a:r>
              <a:rPr lang="en-AU" sz="1400" dirty="0">
                <a:solidFill>
                  <a:schemeClr val="bg1"/>
                </a:solidFill>
              </a:rPr>
              <a:t>by right-clicking somewhere on the slide, not in a content placeholder.</a:t>
            </a:r>
          </a:p>
          <a:p>
            <a:r>
              <a:rPr lang="en-US" sz="1400" dirty="0">
                <a:solidFill>
                  <a:schemeClr val="bg1"/>
                </a:solidFill>
              </a:rPr>
              <a:t>‘Format Background</a:t>
            </a:r>
          </a:p>
          <a:p>
            <a:r>
              <a:rPr lang="en-US" sz="1400" dirty="0">
                <a:solidFill>
                  <a:schemeClr val="bg1"/>
                </a:solidFill>
              </a:rPr>
              <a:t>Under the ‘Fill’ menu, ‘change ‘Solid fill’ to a </a:t>
            </a:r>
            <a:r>
              <a:rPr lang="en-US" sz="1400" dirty="0" err="1">
                <a:solidFill>
                  <a:schemeClr val="bg1"/>
                </a:solidFill>
              </a:rPr>
              <a:t>colour</a:t>
            </a:r>
            <a:r>
              <a:rPr lang="en-US" sz="1400" dirty="0">
                <a:solidFill>
                  <a:schemeClr val="bg1"/>
                </a:solidFill>
              </a:rPr>
              <a:t> from the palette</a:t>
            </a:r>
            <a:endParaRPr lang="en-AU" sz="1400" dirty="0">
              <a:solidFill>
                <a:schemeClr val="bg1"/>
              </a:solidFill>
            </a:endParaRPr>
          </a:p>
        </p:txBody>
      </p:sp>
      <p:sp>
        <p:nvSpPr>
          <p:cNvPr id="13" name="Title 1">
            <a:extLst>
              <a:ext uri="{FF2B5EF4-FFF2-40B4-BE49-F238E27FC236}">
                <a16:creationId xmlns:a16="http://schemas.microsoft.com/office/drawing/2014/main" id="{407296C6-F9EC-4B3A-9119-76D6C67094A9}"/>
              </a:ext>
            </a:extLst>
          </p:cNvPr>
          <p:cNvSpPr>
            <a:spLocks noGrp="1"/>
          </p:cNvSpPr>
          <p:nvPr>
            <p:ph type="title"/>
          </p:nvPr>
        </p:nvSpPr>
        <p:spPr>
          <a:xfrm>
            <a:off x="695326" y="1052736"/>
            <a:ext cx="5208586" cy="468000"/>
          </a:xfrm>
        </p:spPr>
        <p:txBody>
          <a:bodyPr anchor="t"/>
          <a:lstStyle>
            <a:lvl1pPr>
              <a:defRPr>
                <a:solidFill>
                  <a:schemeClr val="bg1"/>
                </a:solidFill>
              </a:defRPr>
            </a:lvl1pPr>
          </a:lstStyle>
          <a:p>
            <a:r>
              <a:rPr lang="en-US"/>
              <a:t>Click to edit Master title style</a:t>
            </a:r>
            <a:endParaRPr lang="en-AU" dirty="0"/>
          </a:p>
        </p:txBody>
      </p:sp>
    </p:spTree>
    <p:extLst>
      <p:ext uri="{BB962C8B-B14F-4D97-AF65-F5344CB8AC3E}">
        <p14:creationId xmlns:p14="http://schemas.microsoft.com/office/powerpoint/2010/main" val="233336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 with Image One Third Alt">
    <p:bg>
      <p:bgPr>
        <a:solidFill>
          <a:schemeClr val="accent1"/>
        </a:solidFill>
        <a:effectLst/>
      </p:bgPr>
    </p:bg>
    <p:spTree>
      <p:nvGrpSpPr>
        <p:cNvPr id="1" name=""/>
        <p:cNvGrpSpPr/>
        <p:nvPr/>
      </p:nvGrpSpPr>
      <p:grpSpPr>
        <a:xfrm>
          <a:off x="0" y="0"/>
          <a:ext cx="0" cy="0"/>
          <a:chOff x="0" y="0"/>
          <a:chExt cx="0" cy="0"/>
        </a:xfrm>
      </p:grpSpPr>
      <p:sp>
        <p:nvSpPr>
          <p:cNvPr id="12" name="Picture Placeholder 9">
            <a:extLst>
              <a:ext uri="{FF2B5EF4-FFF2-40B4-BE49-F238E27FC236}">
                <a16:creationId xmlns:a16="http://schemas.microsoft.com/office/drawing/2014/main" id="{8FB0C548-DD10-4ED1-BA05-293A119D2AEB}"/>
              </a:ext>
            </a:extLst>
          </p:cNvPr>
          <p:cNvSpPr>
            <a:spLocks noGrp="1"/>
          </p:cNvSpPr>
          <p:nvPr>
            <p:ph type="pic" sz="quarter" idx="18" hasCustomPrompt="1"/>
          </p:nvPr>
        </p:nvSpPr>
        <p:spPr>
          <a:xfrm>
            <a:off x="8108851" y="-8784"/>
            <a:ext cx="4083149" cy="6868620"/>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0093"/>
              <a:gd name="connsiteY0" fmla="*/ 0 h 5592752"/>
              <a:gd name="connsiteX1" fmla="*/ 2714232 w 4070093"/>
              <a:gd name="connsiteY1" fmla="*/ 3644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2714242"/>
              <a:gd name="connsiteY0" fmla="*/ 0 h 5592752"/>
              <a:gd name="connsiteX1" fmla="*/ 2714232 w 2714242"/>
              <a:gd name="connsiteY1" fmla="*/ 3644 h 5592752"/>
              <a:gd name="connsiteX2" fmla="*/ 2455391 w 2714242"/>
              <a:gd name="connsiteY2" fmla="*/ 5590810 h 5592752"/>
              <a:gd name="connsiteX3" fmla="*/ 1718207 w 2714242"/>
              <a:gd name="connsiteY3" fmla="*/ 5592752 h 5592752"/>
              <a:gd name="connsiteX4" fmla="*/ 1791 w 2714242"/>
              <a:gd name="connsiteY4" fmla="*/ 3144317 h 5592752"/>
              <a:gd name="connsiteX5" fmla="*/ 454 w 2714242"/>
              <a:gd name="connsiteY5" fmla="*/ 0 h 5592752"/>
              <a:gd name="connsiteX0" fmla="*/ 454 w 2714778"/>
              <a:gd name="connsiteY0" fmla="*/ 0 h 5596508"/>
              <a:gd name="connsiteX1" fmla="*/ 2714232 w 2714778"/>
              <a:gd name="connsiteY1" fmla="*/ 3644 h 5596508"/>
              <a:gd name="connsiteX2" fmla="*/ 2714070 w 2714778"/>
              <a:gd name="connsiteY2" fmla="*/ 5596508 h 5596508"/>
              <a:gd name="connsiteX3" fmla="*/ 1718207 w 2714778"/>
              <a:gd name="connsiteY3" fmla="*/ 5592752 h 5596508"/>
              <a:gd name="connsiteX4" fmla="*/ 1791 w 2714778"/>
              <a:gd name="connsiteY4" fmla="*/ 3144317 h 5596508"/>
              <a:gd name="connsiteX5" fmla="*/ 454 w 2714778"/>
              <a:gd name="connsiteY5" fmla="*/ 0 h 5596508"/>
              <a:gd name="connsiteX0" fmla="*/ 454 w 2714070"/>
              <a:gd name="connsiteY0" fmla="*/ 0 h 5596508"/>
              <a:gd name="connsiteX1" fmla="*/ 2709992 w 2714070"/>
              <a:gd name="connsiteY1" fmla="*/ 3644 h 5596508"/>
              <a:gd name="connsiteX2" fmla="*/ 2714070 w 2714070"/>
              <a:gd name="connsiteY2" fmla="*/ 5596508 h 5596508"/>
              <a:gd name="connsiteX3" fmla="*/ 1718207 w 2714070"/>
              <a:gd name="connsiteY3" fmla="*/ 5592752 h 5596508"/>
              <a:gd name="connsiteX4" fmla="*/ 1791 w 2714070"/>
              <a:gd name="connsiteY4" fmla="*/ 3144317 h 5596508"/>
              <a:gd name="connsiteX5" fmla="*/ 454 w 2714070"/>
              <a:gd name="connsiteY5" fmla="*/ 0 h 5596508"/>
              <a:gd name="connsiteX0" fmla="*/ 454 w 2714779"/>
              <a:gd name="connsiteY0" fmla="*/ 2054 h 5598562"/>
              <a:gd name="connsiteX1" fmla="*/ 2714233 w 2714779"/>
              <a:gd name="connsiteY1" fmla="*/ 0 h 5598562"/>
              <a:gd name="connsiteX2" fmla="*/ 2714070 w 2714779"/>
              <a:gd name="connsiteY2" fmla="*/ 5598562 h 5598562"/>
              <a:gd name="connsiteX3" fmla="*/ 1718207 w 2714779"/>
              <a:gd name="connsiteY3" fmla="*/ 5594806 h 5598562"/>
              <a:gd name="connsiteX4" fmla="*/ 1791 w 2714779"/>
              <a:gd name="connsiteY4" fmla="*/ 3146371 h 5598562"/>
              <a:gd name="connsiteX5" fmla="*/ 454 w 2714779"/>
              <a:gd name="connsiteY5" fmla="*/ 2054 h 5598562"/>
              <a:gd name="connsiteX0" fmla="*/ 454 w 2714779"/>
              <a:gd name="connsiteY0" fmla="*/ 7751 h 5598562"/>
              <a:gd name="connsiteX1" fmla="*/ 2714233 w 2714779"/>
              <a:gd name="connsiteY1" fmla="*/ 0 h 5598562"/>
              <a:gd name="connsiteX2" fmla="*/ 2714070 w 2714779"/>
              <a:gd name="connsiteY2" fmla="*/ 5598562 h 5598562"/>
              <a:gd name="connsiteX3" fmla="*/ 1718207 w 2714779"/>
              <a:gd name="connsiteY3" fmla="*/ 5594806 h 5598562"/>
              <a:gd name="connsiteX4" fmla="*/ 1791 w 2714779"/>
              <a:gd name="connsiteY4" fmla="*/ 3146371 h 5598562"/>
              <a:gd name="connsiteX5" fmla="*/ 454 w 2714779"/>
              <a:gd name="connsiteY5" fmla="*/ 7751 h 5598562"/>
              <a:gd name="connsiteX0" fmla="*/ 454 w 2714070"/>
              <a:gd name="connsiteY0" fmla="*/ 571782 h 6162593"/>
              <a:gd name="connsiteX1" fmla="*/ 2707872 w 2714070"/>
              <a:gd name="connsiteY1" fmla="*/ 0 h 6162593"/>
              <a:gd name="connsiteX2" fmla="*/ 2714070 w 2714070"/>
              <a:gd name="connsiteY2" fmla="*/ 6162593 h 6162593"/>
              <a:gd name="connsiteX3" fmla="*/ 1718207 w 2714070"/>
              <a:gd name="connsiteY3" fmla="*/ 6158837 h 6162593"/>
              <a:gd name="connsiteX4" fmla="*/ 1791 w 2714070"/>
              <a:gd name="connsiteY4" fmla="*/ 3710402 h 6162593"/>
              <a:gd name="connsiteX5" fmla="*/ 454 w 2714070"/>
              <a:gd name="connsiteY5" fmla="*/ 571782 h 6162593"/>
              <a:gd name="connsiteX0" fmla="*/ 454 w 2714070"/>
              <a:gd name="connsiteY0" fmla="*/ 7751 h 6162593"/>
              <a:gd name="connsiteX1" fmla="*/ 2707872 w 2714070"/>
              <a:gd name="connsiteY1" fmla="*/ 0 h 6162593"/>
              <a:gd name="connsiteX2" fmla="*/ 2714070 w 2714070"/>
              <a:gd name="connsiteY2" fmla="*/ 6162593 h 6162593"/>
              <a:gd name="connsiteX3" fmla="*/ 1718207 w 2714070"/>
              <a:gd name="connsiteY3" fmla="*/ 6158837 h 6162593"/>
              <a:gd name="connsiteX4" fmla="*/ 1791 w 2714070"/>
              <a:gd name="connsiteY4" fmla="*/ 3710402 h 6162593"/>
              <a:gd name="connsiteX5" fmla="*/ 454 w 2714070"/>
              <a:gd name="connsiteY5" fmla="*/ 7751 h 6162593"/>
              <a:gd name="connsiteX0" fmla="*/ 454 w 2720839"/>
              <a:gd name="connsiteY0" fmla="*/ 7751 h 6162593"/>
              <a:gd name="connsiteX1" fmla="*/ 2720594 w 2720839"/>
              <a:gd name="connsiteY1" fmla="*/ 0 h 6162593"/>
              <a:gd name="connsiteX2" fmla="*/ 2714070 w 2720839"/>
              <a:gd name="connsiteY2" fmla="*/ 6162593 h 6162593"/>
              <a:gd name="connsiteX3" fmla="*/ 1718207 w 2720839"/>
              <a:gd name="connsiteY3" fmla="*/ 6158837 h 6162593"/>
              <a:gd name="connsiteX4" fmla="*/ 1791 w 2720839"/>
              <a:gd name="connsiteY4" fmla="*/ 3710402 h 6162593"/>
              <a:gd name="connsiteX5" fmla="*/ 454 w 2720839"/>
              <a:gd name="connsiteY5" fmla="*/ 7751 h 6162593"/>
              <a:gd name="connsiteX0" fmla="*/ 454 w 2726792"/>
              <a:gd name="connsiteY0" fmla="*/ 7751 h 6162593"/>
              <a:gd name="connsiteX1" fmla="*/ 2720594 w 2726792"/>
              <a:gd name="connsiteY1" fmla="*/ 0 h 6162593"/>
              <a:gd name="connsiteX2" fmla="*/ 2726792 w 2726792"/>
              <a:gd name="connsiteY2" fmla="*/ 6162593 h 6162593"/>
              <a:gd name="connsiteX3" fmla="*/ 1718207 w 2726792"/>
              <a:gd name="connsiteY3" fmla="*/ 6158837 h 6162593"/>
              <a:gd name="connsiteX4" fmla="*/ 1791 w 2726792"/>
              <a:gd name="connsiteY4" fmla="*/ 3710402 h 6162593"/>
              <a:gd name="connsiteX5" fmla="*/ 454 w 2726792"/>
              <a:gd name="connsiteY5" fmla="*/ 7751 h 616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26792" h="6162593">
                <a:moveTo>
                  <a:pt x="454" y="7751"/>
                </a:moveTo>
                <a:lnTo>
                  <a:pt x="2720594" y="0"/>
                </a:lnTo>
                <a:cubicBezTo>
                  <a:pt x="2722551" y="1865237"/>
                  <a:pt x="2724835" y="4297356"/>
                  <a:pt x="2726792" y="6162593"/>
                </a:cubicBezTo>
                <a:lnTo>
                  <a:pt x="1718207" y="6158837"/>
                </a:lnTo>
                <a:cubicBezTo>
                  <a:pt x="689093" y="5848705"/>
                  <a:pt x="-8821" y="4564073"/>
                  <a:pt x="1791" y="3710402"/>
                </a:cubicBezTo>
                <a:cubicBezTo>
                  <a:pt x="3783" y="2507139"/>
                  <a:pt x="-1538" y="1211014"/>
                  <a:pt x="454" y="7751"/>
                </a:cubicBezTo>
                <a:close/>
              </a:path>
            </a:pathLst>
          </a:custGeom>
          <a:solidFill>
            <a:schemeClr val="bg2"/>
          </a:solidFill>
        </p:spPr>
        <p:txBody>
          <a:bodyPr anchor="ctr"/>
          <a:lstStyle>
            <a:lvl1pPr algn="ctr">
              <a:defRPr sz="1200"/>
            </a:lvl1pPr>
          </a:lstStyle>
          <a:p>
            <a:r>
              <a:rPr lang="en-AU" dirty="0"/>
              <a:t> Click icon to insert picture</a:t>
            </a:r>
          </a:p>
          <a:p>
            <a:endParaRPr lang="en-AU" dirty="0"/>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solidFill>
                  <a:schemeClr val="bg1"/>
                </a:solidFill>
              </a:defRPr>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5" name="Date Placeholder 4">
            <a:extLst>
              <a:ext uri="{FF2B5EF4-FFF2-40B4-BE49-F238E27FC236}">
                <a16:creationId xmlns:a16="http://schemas.microsoft.com/office/drawing/2014/main" id="{26E4E8D8-7819-4122-838F-7CED981EC3B0}"/>
              </a:ext>
            </a:extLst>
          </p:cNvPr>
          <p:cNvSpPr>
            <a:spLocks noGrp="1"/>
          </p:cNvSpPr>
          <p:nvPr>
            <p:ph type="dt" sz="half" idx="16"/>
          </p:nvPr>
        </p:nvSpPr>
        <p:spPr/>
        <p:txBody>
          <a:bodyPr/>
          <a:lstStyle>
            <a:lvl1pPr>
              <a:defRPr>
                <a:solidFill>
                  <a:schemeClr val="bg1"/>
                </a:solidFill>
              </a:defRPr>
            </a:lvl1pPr>
          </a:lstStyle>
          <a:p>
            <a:r>
              <a:rPr lang="en-US"/>
              <a:t>CRICOS code 00025B</a:t>
            </a:r>
            <a:endParaRPr lang="en-AU" dirty="0"/>
          </a:p>
        </p:txBody>
      </p:sp>
      <p:sp>
        <p:nvSpPr>
          <p:cNvPr id="11" name="Text Placeholder 5">
            <a:extLst>
              <a:ext uri="{FF2B5EF4-FFF2-40B4-BE49-F238E27FC236}">
                <a16:creationId xmlns:a16="http://schemas.microsoft.com/office/drawing/2014/main" id="{8E5BD460-2E08-418B-9ED2-FED7577890AA}"/>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bg1"/>
                </a:solidFill>
              </a:defRPr>
            </a:lvl1pPr>
          </a:lstStyle>
          <a:p>
            <a:pPr lvl="0"/>
            <a:r>
              <a:rPr lang="en-US" dirty="0"/>
              <a:t>#[Hashtag text]</a:t>
            </a:r>
          </a:p>
        </p:txBody>
      </p:sp>
      <p:sp>
        <p:nvSpPr>
          <p:cNvPr id="10" name="Text Placeholder 5">
            <a:extLst>
              <a:ext uri="{FF2B5EF4-FFF2-40B4-BE49-F238E27FC236}">
                <a16:creationId xmlns:a16="http://schemas.microsoft.com/office/drawing/2014/main" id="{468C9D50-7928-4CA0-BFA2-1AB0032BF14E}"/>
              </a:ext>
            </a:extLst>
          </p:cNvPr>
          <p:cNvSpPr>
            <a:spLocks noGrp="1"/>
          </p:cNvSpPr>
          <p:nvPr>
            <p:ph type="body" sz="quarter" idx="13"/>
          </p:nvPr>
        </p:nvSpPr>
        <p:spPr>
          <a:xfrm>
            <a:off x="695325" y="1700213"/>
            <a:ext cx="7089891" cy="4598075"/>
          </a:xfrm>
          <a:prstGeom prst="rect">
            <a:avLst/>
          </a:prstGeom>
        </p:spPr>
        <p:txBody>
          <a:bodyPr/>
          <a:lstStyle>
            <a:lvl1pPr>
              <a:buNone/>
              <a:defRPr lang="en-US" dirty="0">
                <a:solidFill>
                  <a:schemeClr val="bg1"/>
                </a:solidFill>
              </a:defRPr>
            </a:lvl1pPr>
            <a:lvl2pPr>
              <a:buClr>
                <a:schemeClr val="bg1"/>
              </a:buClr>
              <a:defRPr lang="en-US" dirty="0">
                <a:solidFill>
                  <a:schemeClr val="bg1"/>
                </a:solidFill>
              </a:defRPr>
            </a:lvl2pPr>
            <a:lvl3pPr>
              <a:buClr>
                <a:schemeClr val="bg1"/>
              </a:buClr>
              <a:defRPr lang="en-US" dirty="0">
                <a:solidFill>
                  <a:schemeClr val="bg1"/>
                </a:solidFill>
              </a:defRPr>
            </a:lvl3pPr>
            <a:lvl4pPr>
              <a:defRPr lang="en-US" dirty="0">
                <a:solidFill>
                  <a:schemeClr val="bg1"/>
                </a:solidFill>
              </a:defRPr>
            </a:lvl4pPr>
            <a:lvl5pPr>
              <a:defRPr lang="en-US" dirty="0">
                <a:solidFill>
                  <a:schemeClr val="bg1"/>
                </a:solidFill>
              </a:defRPr>
            </a:lvl5pPr>
            <a:lvl6pPr>
              <a:defRPr lang="en-AU" dirty="0">
                <a:solidFill>
                  <a:schemeClr val="bg1"/>
                </a:solidFill>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4" name="TextBox 13">
            <a:extLst>
              <a:ext uri="{FF2B5EF4-FFF2-40B4-BE49-F238E27FC236}">
                <a16:creationId xmlns:a16="http://schemas.microsoft.com/office/drawing/2014/main" id="{5D34DE91-0A0E-4F2C-AE95-29A5EC069F9B}"/>
              </a:ext>
            </a:extLst>
          </p:cNvPr>
          <p:cNvSpPr txBox="1"/>
          <p:nvPr userDrawn="1"/>
        </p:nvSpPr>
        <p:spPr>
          <a:xfrm>
            <a:off x="1" y="-1053499"/>
            <a:ext cx="7632171" cy="954107"/>
          </a:xfrm>
          <a:prstGeom prst="rect">
            <a:avLst/>
          </a:prstGeom>
          <a:solidFill>
            <a:schemeClr val="accent1"/>
          </a:solidFill>
        </p:spPr>
        <p:txBody>
          <a:bodyPr wrap="square" rtlCol="0">
            <a:spAutoFit/>
          </a:bodyPr>
          <a:lstStyle/>
          <a:p>
            <a:r>
              <a:rPr lang="en-AU" sz="1400" dirty="0">
                <a:solidFill>
                  <a:schemeClr val="bg1"/>
                </a:solidFill>
              </a:rPr>
              <a:t>For this slide design, you can change the background colour</a:t>
            </a:r>
          </a:p>
          <a:p>
            <a:r>
              <a:rPr lang="en-AU" sz="1400" dirty="0">
                <a:solidFill>
                  <a:schemeClr val="bg1"/>
                </a:solidFill>
              </a:rPr>
              <a:t>by right-clicking somewhere on the slide, not in a content placeholder.</a:t>
            </a:r>
          </a:p>
          <a:p>
            <a:r>
              <a:rPr lang="en-US" sz="1400" dirty="0">
                <a:solidFill>
                  <a:schemeClr val="bg1"/>
                </a:solidFill>
              </a:rPr>
              <a:t>‘Format Background</a:t>
            </a:r>
          </a:p>
          <a:p>
            <a:r>
              <a:rPr lang="en-US" sz="1400" dirty="0">
                <a:solidFill>
                  <a:schemeClr val="bg1"/>
                </a:solidFill>
              </a:rPr>
              <a:t>Under the ‘Fill’ menu, ‘change ‘Solid fill’ to a </a:t>
            </a:r>
            <a:r>
              <a:rPr lang="en-US" sz="1400" dirty="0" err="1">
                <a:solidFill>
                  <a:schemeClr val="bg1"/>
                </a:solidFill>
              </a:rPr>
              <a:t>colour</a:t>
            </a:r>
            <a:r>
              <a:rPr lang="en-US" sz="1400" dirty="0">
                <a:solidFill>
                  <a:schemeClr val="bg1"/>
                </a:solidFill>
              </a:rPr>
              <a:t> from the palette</a:t>
            </a:r>
            <a:endParaRPr lang="en-AU" sz="1400" dirty="0">
              <a:solidFill>
                <a:schemeClr val="bg1"/>
              </a:solidFill>
            </a:endParaRPr>
          </a:p>
        </p:txBody>
      </p:sp>
      <p:sp>
        <p:nvSpPr>
          <p:cNvPr id="2" name="Title 1">
            <a:extLst>
              <a:ext uri="{FF2B5EF4-FFF2-40B4-BE49-F238E27FC236}">
                <a16:creationId xmlns:a16="http://schemas.microsoft.com/office/drawing/2014/main" id="{2AF87536-1667-4319-A130-CF6578DB2C85}"/>
              </a:ext>
            </a:extLst>
          </p:cNvPr>
          <p:cNvSpPr>
            <a:spLocks noGrp="1"/>
          </p:cNvSpPr>
          <p:nvPr>
            <p:ph type="title"/>
          </p:nvPr>
        </p:nvSpPr>
        <p:spPr>
          <a:xfrm>
            <a:off x="695326" y="1052736"/>
            <a:ext cx="7096124" cy="469056"/>
          </a:xfrm>
        </p:spPr>
        <p:txBody>
          <a:bodyPr/>
          <a:lstStyle>
            <a:lvl1pPr>
              <a:defRPr>
                <a:solidFill>
                  <a:schemeClr val="bg1"/>
                </a:solidFill>
              </a:defRPr>
            </a:lvl1pPr>
          </a:lstStyle>
          <a:p>
            <a:r>
              <a:rPr lang="en-US"/>
              <a:t>Click to edit Master title style</a:t>
            </a:r>
            <a:endParaRPr lang="en-AU" dirty="0"/>
          </a:p>
        </p:txBody>
      </p:sp>
    </p:spTree>
    <p:extLst>
      <p:ext uri="{BB962C8B-B14F-4D97-AF65-F5344CB8AC3E}">
        <p14:creationId xmlns:p14="http://schemas.microsoft.com/office/powerpoint/2010/main" val="2777427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ext with 4 Images">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CB39BD51-2E8D-4FDD-8EEB-A7A9070EDD67}"/>
              </a:ext>
            </a:extLst>
          </p:cNvPr>
          <p:cNvSpPr>
            <a:spLocks noGrp="1"/>
          </p:cNvSpPr>
          <p:nvPr>
            <p:ph type="pic" sz="quarter" idx="12" hasCustomPrompt="1"/>
          </p:nvPr>
        </p:nvSpPr>
        <p:spPr>
          <a:xfrm>
            <a:off x="4407049" y="630978"/>
            <a:ext cx="3888000" cy="2844000"/>
          </a:xfrm>
          <a:prstGeom prst="rect">
            <a:avLst/>
          </a:prstGeom>
          <a:solidFill>
            <a:schemeClr val="bg2"/>
          </a:solidFill>
        </p:spPr>
        <p:txBody>
          <a:bodyPr anchor="ctr"/>
          <a:lstStyle>
            <a:lvl1pPr algn="ctr">
              <a:defRPr sz="1200"/>
            </a:lvl1pPr>
          </a:lstStyle>
          <a:p>
            <a:r>
              <a:rPr lang="en-AU" dirty="0"/>
              <a:t> Click icon to insert picture</a:t>
            </a:r>
          </a:p>
          <a:p>
            <a:endParaRPr lang="en-AU" dirty="0"/>
          </a:p>
        </p:txBody>
      </p:sp>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6" name="Text Placeholder 5">
            <a:extLst>
              <a:ext uri="{FF2B5EF4-FFF2-40B4-BE49-F238E27FC236}">
                <a16:creationId xmlns:a16="http://schemas.microsoft.com/office/drawing/2014/main" id="{05B945E3-14E3-4804-9C19-FEC6CFB9A20D}"/>
              </a:ext>
            </a:extLst>
          </p:cNvPr>
          <p:cNvSpPr>
            <a:spLocks noGrp="1"/>
          </p:cNvSpPr>
          <p:nvPr>
            <p:ph type="body" sz="quarter" idx="13"/>
          </p:nvPr>
        </p:nvSpPr>
        <p:spPr>
          <a:xfrm>
            <a:off x="695326" y="2204864"/>
            <a:ext cx="3384000" cy="4093424"/>
          </a:xfrm>
          <a:prstGeom prst="rect">
            <a:avLst/>
          </a:prstGeom>
        </p:spPr>
        <p:txBody>
          <a:bodyPr/>
          <a:lstStyle>
            <a:lvl1pPr>
              <a:buNone/>
              <a:defRPr lang="en-US" dirty="0"/>
            </a:lvl1pPr>
            <a:lvl2pPr>
              <a:defRPr lang="en-US" dirty="0"/>
            </a:lvl2pPr>
            <a:lvl3pPr>
              <a:defRPr lang="en-US" dirty="0"/>
            </a:lvl3pPr>
            <a:lvl4pPr>
              <a:defRPr lang="en-US" dirty="0"/>
            </a:lvl4pPr>
            <a:lvl5pPr>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Date Placeholder 4">
            <a:extLst>
              <a:ext uri="{FF2B5EF4-FFF2-40B4-BE49-F238E27FC236}">
                <a16:creationId xmlns:a16="http://schemas.microsoft.com/office/drawing/2014/main" id="{60FD0FAE-3953-4EE5-ADCD-BB5BCA72CF76}"/>
              </a:ext>
            </a:extLst>
          </p:cNvPr>
          <p:cNvSpPr>
            <a:spLocks noGrp="1"/>
          </p:cNvSpPr>
          <p:nvPr>
            <p:ph type="dt" sz="half" idx="14"/>
          </p:nvPr>
        </p:nvSpPr>
        <p:spPr/>
        <p:txBody>
          <a:bodyPr/>
          <a:lstStyle/>
          <a:p>
            <a:pPr algn="l"/>
            <a:r>
              <a:rPr lang="en-US"/>
              <a:t>CRICOS code 00025B</a:t>
            </a:r>
            <a:endParaRPr lang="en-AU" dirty="0"/>
          </a:p>
        </p:txBody>
      </p:sp>
      <p:sp>
        <p:nvSpPr>
          <p:cNvPr id="12" name="Text Placeholder 5">
            <a:extLst>
              <a:ext uri="{FF2B5EF4-FFF2-40B4-BE49-F238E27FC236}">
                <a16:creationId xmlns:a16="http://schemas.microsoft.com/office/drawing/2014/main" id="{DA8ABAA8-126B-459D-B960-B85E22F49DF4}"/>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9" name="Picture Placeholder 9">
            <a:extLst>
              <a:ext uri="{FF2B5EF4-FFF2-40B4-BE49-F238E27FC236}">
                <a16:creationId xmlns:a16="http://schemas.microsoft.com/office/drawing/2014/main" id="{86B950FF-5CC1-4A3A-ABA9-ADF58494DD0A}"/>
              </a:ext>
            </a:extLst>
          </p:cNvPr>
          <p:cNvSpPr>
            <a:spLocks noGrp="1"/>
          </p:cNvSpPr>
          <p:nvPr>
            <p:ph type="pic" sz="quarter" idx="16" hasCustomPrompt="1"/>
          </p:nvPr>
        </p:nvSpPr>
        <p:spPr>
          <a:xfrm>
            <a:off x="4407049" y="3485752"/>
            <a:ext cx="3888000" cy="2844000"/>
          </a:xfrm>
          <a:prstGeom prst="rect">
            <a:avLst/>
          </a:prstGeom>
          <a:solidFill>
            <a:schemeClr val="bg2"/>
          </a:solidFill>
        </p:spPr>
        <p:txBody>
          <a:bodyPr anchor="ctr"/>
          <a:lstStyle>
            <a:lvl1pPr algn="ctr">
              <a:defRPr sz="1200"/>
            </a:lvl1pPr>
          </a:lstStyle>
          <a:p>
            <a:r>
              <a:rPr lang="en-AU" dirty="0"/>
              <a:t> Click icon to insert picture</a:t>
            </a:r>
          </a:p>
          <a:p>
            <a:endParaRPr lang="en-AU" dirty="0"/>
          </a:p>
        </p:txBody>
      </p:sp>
      <p:sp>
        <p:nvSpPr>
          <p:cNvPr id="11" name="Picture Placeholder 9">
            <a:extLst>
              <a:ext uri="{FF2B5EF4-FFF2-40B4-BE49-F238E27FC236}">
                <a16:creationId xmlns:a16="http://schemas.microsoft.com/office/drawing/2014/main" id="{BA2B0415-0383-4B33-9E29-9ADFC2A05427}"/>
              </a:ext>
            </a:extLst>
          </p:cNvPr>
          <p:cNvSpPr>
            <a:spLocks noGrp="1"/>
          </p:cNvSpPr>
          <p:nvPr>
            <p:ph type="pic" sz="quarter" idx="17" hasCustomPrompt="1"/>
          </p:nvPr>
        </p:nvSpPr>
        <p:spPr>
          <a:xfrm>
            <a:off x="8304000" y="630978"/>
            <a:ext cx="3888000" cy="2844000"/>
          </a:xfrm>
          <a:prstGeom prst="rect">
            <a:avLst/>
          </a:prstGeom>
          <a:solidFill>
            <a:schemeClr val="bg2"/>
          </a:solidFill>
        </p:spPr>
        <p:txBody>
          <a:bodyPr anchor="ctr"/>
          <a:lstStyle>
            <a:lvl1pPr algn="ctr">
              <a:defRPr sz="1200"/>
            </a:lvl1pPr>
          </a:lstStyle>
          <a:p>
            <a:r>
              <a:rPr lang="en-AU" dirty="0"/>
              <a:t> Click icon to insert picture</a:t>
            </a:r>
          </a:p>
          <a:p>
            <a:endParaRPr lang="en-AU" dirty="0"/>
          </a:p>
        </p:txBody>
      </p:sp>
      <p:sp>
        <p:nvSpPr>
          <p:cNvPr id="13" name="Picture Placeholder 9">
            <a:extLst>
              <a:ext uri="{FF2B5EF4-FFF2-40B4-BE49-F238E27FC236}">
                <a16:creationId xmlns:a16="http://schemas.microsoft.com/office/drawing/2014/main" id="{4966C236-904D-498D-801E-8C4057C0A034}"/>
              </a:ext>
            </a:extLst>
          </p:cNvPr>
          <p:cNvSpPr>
            <a:spLocks noGrp="1"/>
          </p:cNvSpPr>
          <p:nvPr>
            <p:ph type="pic" sz="quarter" idx="18" hasCustomPrompt="1"/>
          </p:nvPr>
        </p:nvSpPr>
        <p:spPr>
          <a:xfrm>
            <a:off x="8304000" y="3485752"/>
            <a:ext cx="3888000" cy="2844000"/>
          </a:xfrm>
          <a:prstGeom prst="rect">
            <a:avLst/>
          </a:prstGeom>
          <a:solidFill>
            <a:schemeClr val="bg2"/>
          </a:solidFill>
        </p:spPr>
        <p:txBody>
          <a:bodyPr anchor="ctr"/>
          <a:lstStyle>
            <a:lvl1pPr algn="ctr">
              <a:defRPr sz="1200"/>
            </a:lvl1pPr>
          </a:lstStyle>
          <a:p>
            <a:r>
              <a:rPr lang="en-AU" dirty="0"/>
              <a:t> Click icon to insert picture</a:t>
            </a:r>
          </a:p>
          <a:p>
            <a:endParaRPr lang="en-AU" dirty="0"/>
          </a:p>
        </p:txBody>
      </p:sp>
      <p:sp>
        <p:nvSpPr>
          <p:cNvPr id="14" name="Rectangle 13">
            <a:extLst>
              <a:ext uri="{FF2B5EF4-FFF2-40B4-BE49-F238E27FC236}">
                <a16:creationId xmlns:a16="http://schemas.microsoft.com/office/drawing/2014/main" id="{377D8A62-4A58-4C23-B0E5-AEF193611E4D}"/>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6" name="Picture 15">
            <a:extLst>
              <a:ext uri="{FF2B5EF4-FFF2-40B4-BE49-F238E27FC236}">
                <a16:creationId xmlns:a16="http://schemas.microsoft.com/office/drawing/2014/main" id="{EDEB74D7-CB6B-47FE-A2A8-7AE5F1DED986}"/>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15" name="Title 1">
            <a:extLst>
              <a:ext uri="{FF2B5EF4-FFF2-40B4-BE49-F238E27FC236}">
                <a16:creationId xmlns:a16="http://schemas.microsoft.com/office/drawing/2014/main" id="{E061BA70-9BEA-4AF5-8B24-03EBB3F28710}"/>
              </a:ext>
            </a:extLst>
          </p:cNvPr>
          <p:cNvSpPr>
            <a:spLocks noGrp="1"/>
          </p:cNvSpPr>
          <p:nvPr>
            <p:ph type="title"/>
          </p:nvPr>
        </p:nvSpPr>
        <p:spPr>
          <a:xfrm>
            <a:off x="695326" y="1052736"/>
            <a:ext cx="3384549" cy="1008112"/>
          </a:xfrm>
        </p:spPr>
        <p:txBody>
          <a:bodyPr anchor="t"/>
          <a:lstStyle/>
          <a:p>
            <a:r>
              <a:rPr lang="en-US"/>
              <a:t>Click to edit Master title style</a:t>
            </a:r>
            <a:endParaRPr lang="en-AU" dirty="0"/>
          </a:p>
        </p:txBody>
      </p:sp>
    </p:spTree>
    <p:extLst>
      <p:ext uri="{BB962C8B-B14F-4D97-AF65-F5344CB8AC3E}">
        <p14:creationId xmlns:p14="http://schemas.microsoft.com/office/powerpoint/2010/main" val="2373846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Column Text &amp; Images">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ECE2774-14F3-4413-B606-C993C979694A}"/>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CB771394-5B89-4C72-9322-C5B01C7801DF}"/>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9" name="Picture Placeholder 8">
            <a:extLst>
              <a:ext uri="{FF2B5EF4-FFF2-40B4-BE49-F238E27FC236}">
                <a16:creationId xmlns:a16="http://schemas.microsoft.com/office/drawing/2014/main" id="{B44D1A49-1FEC-4FD2-B560-402C9B2E281A}"/>
              </a:ext>
            </a:extLst>
          </p:cNvPr>
          <p:cNvSpPr>
            <a:spLocks noGrp="1"/>
          </p:cNvSpPr>
          <p:nvPr>
            <p:ph type="pic" sz="quarter" idx="14" hasCustomPrompt="1"/>
          </p:nvPr>
        </p:nvSpPr>
        <p:spPr>
          <a:xfrm>
            <a:off x="695326" y="3447000"/>
            <a:ext cx="3384000" cy="2861725"/>
          </a:xfrm>
          <a:prstGeom prst="rect">
            <a:avLst/>
          </a:prstGeom>
          <a:solidFill>
            <a:schemeClr val="bg2"/>
          </a:solidFill>
        </p:spPr>
        <p:txBody>
          <a:bodyPr anchor="ctr"/>
          <a:lstStyle>
            <a:lvl1pPr algn="ctr">
              <a:defRPr sz="1200"/>
            </a:lvl1pPr>
          </a:lstStyle>
          <a:p>
            <a:r>
              <a:rPr lang="en-AU" dirty="0"/>
              <a:t>Click icon to insert picture</a:t>
            </a:r>
          </a:p>
          <a:p>
            <a:endParaRPr lang="en-AU" dirty="0"/>
          </a:p>
        </p:txBody>
      </p:sp>
      <p:sp>
        <p:nvSpPr>
          <p:cNvPr id="11" name="Picture Placeholder 8">
            <a:extLst>
              <a:ext uri="{FF2B5EF4-FFF2-40B4-BE49-F238E27FC236}">
                <a16:creationId xmlns:a16="http://schemas.microsoft.com/office/drawing/2014/main" id="{C59B66CF-A807-44F1-A681-793122F8A033}"/>
              </a:ext>
            </a:extLst>
          </p:cNvPr>
          <p:cNvSpPr>
            <a:spLocks noGrp="1"/>
          </p:cNvSpPr>
          <p:nvPr>
            <p:ph type="pic" sz="quarter" idx="16" hasCustomPrompt="1"/>
          </p:nvPr>
        </p:nvSpPr>
        <p:spPr>
          <a:xfrm>
            <a:off x="4409626" y="3447000"/>
            <a:ext cx="3384000" cy="2861725"/>
          </a:xfrm>
          <a:prstGeom prst="rect">
            <a:avLst/>
          </a:prstGeom>
          <a:solidFill>
            <a:schemeClr val="bg2"/>
          </a:solidFill>
        </p:spPr>
        <p:txBody>
          <a:bodyPr anchor="ctr"/>
          <a:lstStyle>
            <a:lvl1pPr algn="ctr">
              <a:defRPr sz="1200"/>
            </a:lvl1pPr>
          </a:lstStyle>
          <a:p>
            <a:r>
              <a:rPr lang="en-AU" dirty="0"/>
              <a:t>Click icon to insert picture</a:t>
            </a:r>
          </a:p>
          <a:p>
            <a:endParaRPr lang="en-AU" dirty="0"/>
          </a:p>
        </p:txBody>
      </p:sp>
      <p:sp>
        <p:nvSpPr>
          <p:cNvPr id="13" name="Picture Placeholder 8">
            <a:extLst>
              <a:ext uri="{FF2B5EF4-FFF2-40B4-BE49-F238E27FC236}">
                <a16:creationId xmlns:a16="http://schemas.microsoft.com/office/drawing/2014/main" id="{6B4B4A83-90AC-42EA-83C2-FA8462468851}"/>
              </a:ext>
            </a:extLst>
          </p:cNvPr>
          <p:cNvSpPr>
            <a:spLocks noGrp="1"/>
          </p:cNvSpPr>
          <p:nvPr>
            <p:ph type="pic" sz="quarter" idx="18" hasCustomPrompt="1"/>
          </p:nvPr>
        </p:nvSpPr>
        <p:spPr>
          <a:xfrm>
            <a:off x="8112676" y="3446253"/>
            <a:ext cx="3384000" cy="2861725"/>
          </a:xfrm>
          <a:prstGeom prst="rect">
            <a:avLst/>
          </a:prstGeom>
          <a:solidFill>
            <a:schemeClr val="bg2"/>
          </a:solidFill>
        </p:spPr>
        <p:txBody>
          <a:bodyPr anchor="ctr"/>
          <a:lstStyle>
            <a:lvl1pPr algn="ctr">
              <a:defRPr sz="1200"/>
            </a:lvl1pPr>
          </a:lstStyle>
          <a:p>
            <a:r>
              <a:rPr lang="en-AU" dirty="0"/>
              <a:t>Click icon to insert picture</a:t>
            </a:r>
          </a:p>
          <a:p>
            <a:endParaRPr lang="en-AU" dirty="0"/>
          </a:p>
        </p:txBody>
      </p:sp>
      <p:sp>
        <p:nvSpPr>
          <p:cNvPr id="15" name="Text Placeholder 14">
            <a:extLst>
              <a:ext uri="{FF2B5EF4-FFF2-40B4-BE49-F238E27FC236}">
                <a16:creationId xmlns:a16="http://schemas.microsoft.com/office/drawing/2014/main" id="{91089730-A73F-422F-BD54-BF23888B1D53}"/>
              </a:ext>
            </a:extLst>
          </p:cNvPr>
          <p:cNvSpPr>
            <a:spLocks noGrp="1"/>
          </p:cNvSpPr>
          <p:nvPr>
            <p:ph type="body" sz="quarter" idx="19"/>
          </p:nvPr>
        </p:nvSpPr>
        <p:spPr>
          <a:xfrm>
            <a:off x="695325" y="1700212"/>
            <a:ext cx="3384000" cy="1728787"/>
          </a:xfrm>
          <a:prstGeom prst="rect">
            <a:avLst/>
          </a:prstGeom>
        </p:spPr>
        <p:txBody>
          <a:bodyPr/>
          <a:lstStyle>
            <a:lvl1pPr>
              <a:lnSpc>
                <a:spcPct val="100000"/>
              </a:lnSpc>
              <a:defRPr lang="en-US" dirty="0"/>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a:t>Edit Master text styles</a:t>
            </a:r>
          </a:p>
          <a:p>
            <a:pPr lvl="1"/>
            <a:r>
              <a:rPr lang="en-US"/>
              <a:t>Second level</a:t>
            </a:r>
          </a:p>
        </p:txBody>
      </p:sp>
      <p:sp>
        <p:nvSpPr>
          <p:cNvPr id="16" name="Text Placeholder 14">
            <a:extLst>
              <a:ext uri="{FF2B5EF4-FFF2-40B4-BE49-F238E27FC236}">
                <a16:creationId xmlns:a16="http://schemas.microsoft.com/office/drawing/2014/main" id="{9BA9F9C4-C84A-43FB-A465-E020A9EB63D8}"/>
              </a:ext>
            </a:extLst>
          </p:cNvPr>
          <p:cNvSpPr>
            <a:spLocks noGrp="1"/>
          </p:cNvSpPr>
          <p:nvPr>
            <p:ph type="body" sz="quarter" idx="20"/>
          </p:nvPr>
        </p:nvSpPr>
        <p:spPr>
          <a:xfrm>
            <a:off x="4409626" y="1700212"/>
            <a:ext cx="3384000" cy="1728787"/>
          </a:xfrm>
          <a:prstGeom prst="rect">
            <a:avLst/>
          </a:prstGeom>
        </p:spPr>
        <p:txBody>
          <a:bodyPr/>
          <a:lstStyle>
            <a:lvl1pPr>
              <a:lnSpc>
                <a:spcPct val="100000"/>
              </a:lnSpc>
              <a:defRPr lang="en-US" dirty="0"/>
            </a:lvl1pPr>
            <a:lvl2pPr marL="171450" indent="-171450">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17" name="Text Placeholder 14">
            <a:extLst>
              <a:ext uri="{FF2B5EF4-FFF2-40B4-BE49-F238E27FC236}">
                <a16:creationId xmlns:a16="http://schemas.microsoft.com/office/drawing/2014/main" id="{564335FC-BD53-4794-8DA5-8FFBAE1F28B6}"/>
              </a:ext>
            </a:extLst>
          </p:cNvPr>
          <p:cNvSpPr>
            <a:spLocks noGrp="1"/>
          </p:cNvSpPr>
          <p:nvPr>
            <p:ph type="body" sz="quarter" idx="21"/>
          </p:nvPr>
        </p:nvSpPr>
        <p:spPr>
          <a:xfrm>
            <a:off x="8112676" y="1700212"/>
            <a:ext cx="3384000" cy="1728787"/>
          </a:xfrm>
          <a:prstGeom prst="rect">
            <a:avLst/>
          </a:prstGeom>
        </p:spPr>
        <p:txBody>
          <a:bodyPr/>
          <a:lstStyle>
            <a:lvl1pPr>
              <a:lnSpc>
                <a:spcPct val="100000"/>
              </a:lnSpc>
              <a:defRPr lang="en-US" dirty="0"/>
            </a:lvl1pPr>
            <a:lvl2pPr marL="171450" indent="-171450">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5" name="Date Placeholder 4">
            <a:extLst>
              <a:ext uri="{FF2B5EF4-FFF2-40B4-BE49-F238E27FC236}">
                <a16:creationId xmlns:a16="http://schemas.microsoft.com/office/drawing/2014/main" id="{C6E195DD-3DD6-4BE8-8993-CA04B5EDA6E7}"/>
              </a:ext>
            </a:extLst>
          </p:cNvPr>
          <p:cNvSpPr>
            <a:spLocks noGrp="1"/>
          </p:cNvSpPr>
          <p:nvPr>
            <p:ph type="dt" sz="half" idx="22"/>
          </p:nvPr>
        </p:nvSpPr>
        <p:spPr/>
        <p:txBody>
          <a:bodyPr/>
          <a:lstStyle/>
          <a:p>
            <a:pPr algn="l"/>
            <a:r>
              <a:rPr lang="en-US"/>
              <a:t>CRICOS code 00025B</a:t>
            </a:r>
            <a:endParaRPr lang="en-AU" dirty="0"/>
          </a:p>
        </p:txBody>
      </p:sp>
      <p:sp>
        <p:nvSpPr>
          <p:cNvPr id="20" name="Text Placeholder 5">
            <a:extLst>
              <a:ext uri="{FF2B5EF4-FFF2-40B4-BE49-F238E27FC236}">
                <a16:creationId xmlns:a16="http://schemas.microsoft.com/office/drawing/2014/main" id="{0BBC08AD-280F-4174-A0CE-490AAFB979A2}"/>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4" name="Rectangle 13">
            <a:extLst>
              <a:ext uri="{FF2B5EF4-FFF2-40B4-BE49-F238E27FC236}">
                <a16:creationId xmlns:a16="http://schemas.microsoft.com/office/drawing/2014/main" id="{2DC1E423-DB93-432A-8BB7-4B2613DBF942}"/>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9" name="Picture 18">
            <a:extLst>
              <a:ext uri="{FF2B5EF4-FFF2-40B4-BE49-F238E27FC236}">
                <a16:creationId xmlns:a16="http://schemas.microsoft.com/office/drawing/2014/main" id="{7E590DBB-90A7-43BF-BDD1-CF1C6212FAF1}"/>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C882AF12-58DE-43D7-9E95-F90A1203C4FE}"/>
              </a:ext>
            </a:extLst>
          </p:cNvPr>
          <p:cNvSpPr>
            <a:spLocks noGrp="1"/>
          </p:cNvSpPr>
          <p:nvPr>
            <p:ph type="title"/>
          </p:nvPr>
        </p:nvSpPr>
        <p:spPr/>
        <p:txBody>
          <a:bodyPr/>
          <a:lstStyle/>
          <a:p>
            <a:r>
              <a:rPr lang="en-US"/>
              <a:t>Click to edit Master title style</a:t>
            </a:r>
            <a:endParaRPr lang="en-AU" dirty="0"/>
          </a:p>
        </p:txBody>
      </p:sp>
    </p:spTree>
    <p:extLst>
      <p:ext uri="{BB962C8B-B14F-4D97-AF65-F5344CB8AC3E}">
        <p14:creationId xmlns:p14="http://schemas.microsoft.com/office/powerpoint/2010/main" val="1602555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cons &amp; Tex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CECE2774-14F3-4413-B606-C993C979694A}"/>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CB771394-5B89-4C72-9322-C5B01C7801DF}"/>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9" name="Picture Placeholder 8">
            <a:extLst>
              <a:ext uri="{FF2B5EF4-FFF2-40B4-BE49-F238E27FC236}">
                <a16:creationId xmlns:a16="http://schemas.microsoft.com/office/drawing/2014/main" id="{B44D1A49-1FEC-4FD2-B560-402C9B2E281A}"/>
              </a:ext>
            </a:extLst>
          </p:cNvPr>
          <p:cNvSpPr>
            <a:spLocks noGrp="1"/>
          </p:cNvSpPr>
          <p:nvPr>
            <p:ph type="pic" sz="quarter" idx="14" hasCustomPrompt="1"/>
          </p:nvPr>
        </p:nvSpPr>
        <p:spPr>
          <a:xfrm>
            <a:off x="1691720" y="1700808"/>
            <a:ext cx="1439897" cy="1199578"/>
          </a:xfrm>
          <a:prstGeom prst="rect">
            <a:avLst/>
          </a:prstGeom>
          <a:solidFill>
            <a:schemeClr val="bg2"/>
          </a:solidFill>
        </p:spPr>
        <p:txBody>
          <a:bodyPr anchor="ctr"/>
          <a:lstStyle>
            <a:lvl1pPr algn="ctr">
              <a:defRPr sz="1200"/>
            </a:lvl1pPr>
          </a:lstStyle>
          <a:p>
            <a:r>
              <a:rPr lang="en-AU" dirty="0"/>
              <a:t>Click icon to insert icon</a:t>
            </a:r>
          </a:p>
          <a:p>
            <a:endParaRPr lang="en-AU" dirty="0"/>
          </a:p>
        </p:txBody>
      </p:sp>
      <p:sp>
        <p:nvSpPr>
          <p:cNvPr id="15" name="Text Placeholder 14">
            <a:extLst>
              <a:ext uri="{FF2B5EF4-FFF2-40B4-BE49-F238E27FC236}">
                <a16:creationId xmlns:a16="http://schemas.microsoft.com/office/drawing/2014/main" id="{91089730-A73F-422F-BD54-BF23888B1D53}"/>
              </a:ext>
            </a:extLst>
          </p:cNvPr>
          <p:cNvSpPr>
            <a:spLocks noGrp="1"/>
          </p:cNvSpPr>
          <p:nvPr>
            <p:ph type="body" sz="quarter" idx="19" hasCustomPrompt="1"/>
          </p:nvPr>
        </p:nvSpPr>
        <p:spPr>
          <a:xfrm>
            <a:off x="719668" y="2996952"/>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16" name="Text Placeholder 14">
            <a:extLst>
              <a:ext uri="{FF2B5EF4-FFF2-40B4-BE49-F238E27FC236}">
                <a16:creationId xmlns:a16="http://schemas.microsoft.com/office/drawing/2014/main" id="{9BA9F9C4-C84A-43FB-A465-E020A9EB63D8}"/>
              </a:ext>
            </a:extLst>
          </p:cNvPr>
          <p:cNvSpPr>
            <a:spLocks noGrp="1"/>
          </p:cNvSpPr>
          <p:nvPr>
            <p:ph type="body" sz="quarter" idx="20"/>
          </p:nvPr>
        </p:nvSpPr>
        <p:spPr>
          <a:xfrm>
            <a:off x="719668" y="3271090"/>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5" name="Date Placeholder 4">
            <a:extLst>
              <a:ext uri="{FF2B5EF4-FFF2-40B4-BE49-F238E27FC236}">
                <a16:creationId xmlns:a16="http://schemas.microsoft.com/office/drawing/2014/main" id="{C6E195DD-3DD6-4BE8-8993-CA04B5EDA6E7}"/>
              </a:ext>
            </a:extLst>
          </p:cNvPr>
          <p:cNvSpPr>
            <a:spLocks noGrp="1"/>
          </p:cNvSpPr>
          <p:nvPr>
            <p:ph type="dt" sz="half" idx="22"/>
          </p:nvPr>
        </p:nvSpPr>
        <p:spPr/>
        <p:txBody>
          <a:bodyPr/>
          <a:lstStyle/>
          <a:p>
            <a:pPr algn="l"/>
            <a:r>
              <a:rPr lang="en-US"/>
              <a:t>CRICOS code 00025B</a:t>
            </a:r>
            <a:endParaRPr lang="en-AU" dirty="0"/>
          </a:p>
        </p:txBody>
      </p:sp>
      <p:sp>
        <p:nvSpPr>
          <p:cNvPr id="20" name="Text Placeholder 5">
            <a:extLst>
              <a:ext uri="{FF2B5EF4-FFF2-40B4-BE49-F238E27FC236}">
                <a16:creationId xmlns:a16="http://schemas.microsoft.com/office/drawing/2014/main" id="{0BBC08AD-280F-4174-A0CE-490AAFB979A2}"/>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4" name="Picture Placeholder 8">
            <a:extLst>
              <a:ext uri="{FF2B5EF4-FFF2-40B4-BE49-F238E27FC236}">
                <a16:creationId xmlns:a16="http://schemas.microsoft.com/office/drawing/2014/main" id="{49164FB8-D4B8-4D90-B308-464FB278E97B}"/>
              </a:ext>
            </a:extLst>
          </p:cNvPr>
          <p:cNvSpPr>
            <a:spLocks noGrp="1"/>
          </p:cNvSpPr>
          <p:nvPr>
            <p:ph type="pic" sz="quarter" idx="23" hasCustomPrompt="1"/>
          </p:nvPr>
        </p:nvSpPr>
        <p:spPr>
          <a:xfrm>
            <a:off x="5376051" y="1700808"/>
            <a:ext cx="1439897" cy="1199578"/>
          </a:xfrm>
          <a:prstGeom prst="rect">
            <a:avLst/>
          </a:prstGeom>
          <a:solidFill>
            <a:schemeClr val="bg2"/>
          </a:solidFill>
        </p:spPr>
        <p:txBody>
          <a:bodyPr anchor="ctr"/>
          <a:lstStyle>
            <a:lvl1pPr algn="ctr">
              <a:defRPr sz="1200"/>
            </a:lvl1pPr>
          </a:lstStyle>
          <a:p>
            <a:r>
              <a:rPr lang="en-AU" dirty="0"/>
              <a:t>Click icon to insert icon</a:t>
            </a:r>
          </a:p>
          <a:p>
            <a:endParaRPr lang="en-AU" dirty="0"/>
          </a:p>
        </p:txBody>
      </p:sp>
      <p:sp>
        <p:nvSpPr>
          <p:cNvPr id="18" name="Text Placeholder 14">
            <a:extLst>
              <a:ext uri="{FF2B5EF4-FFF2-40B4-BE49-F238E27FC236}">
                <a16:creationId xmlns:a16="http://schemas.microsoft.com/office/drawing/2014/main" id="{B01E9CDC-2523-40AE-AF29-5A44EBFD8919}"/>
              </a:ext>
            </a:extLst>
          </p:cNvPr>
          <p:cNvSpPr>
            <a:spLocks noGrp="1"/>
          </p:cNvSpPr>
          <p:nvPr>
            <p:ph type="body" sz="quarter" idx="24" hasCustomPrompt="1"/>
          </p:nvPr>
        </p:nvSpPr>
        <p:spPr>
          <a:xfrm>
            <a:off x="4403999" y="2996952"/>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19" name="Text Placeholder 14">
            <a:extLst>
              <a:ext uri="{FF2B5EF4-FFF2-40B4-BE49-F238E27FC236}">
                <a16:creationId xmlns:a16="http://schemas.microsoft.com/office/drawing/2014/main" id="{4ADAC2D7-6D0E-46B8-9F7A-B4DB99B8900F}"/>
              </a:ext>
            </a:extLst>
          </p:cNvPr>
          <p:cNvSpPr>
            <a:spLocks noGrp="1"/>
          </p:cNvSpPr>
          <p:nvPr>
            <p:ph type="body" sz="quarter" idx="25"/>
          </p:nvPr>
        </p:nvSpPr>
        <p:spPr>
          <a:xfrm>
            <a:off x="4403999" y="3271090"/>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21" name="Picture Placeholder 8">
            <a:extLst>
              <a:ext uri="{FF2B5EF4-FFF2-40B4-BE49-F238E27FC236}">
                <a16:creationId xmlns:a16="http://schemas.microsoft.com/office/drawing/2014/main" id="{EFE4D8B1-EBB1-4B03-B440-81D22A8A0339}"/>
              </a:ext>
            </a:extLst>
          </p:cNvPr>
          <p:cNvSpPr>
            <a:spLocks noGrp="1"/>
          </p:cNvSpPr>
          <p:nvPr>
            <p:ph type="pic" sz="quarter" idx="26" hasCustomPrompt="1"/>
          </p:nvPr>
        </p:nvSpPr>
        <p:spPr>
          <a:xfrm>
            <a:off x="9063158" y="1700907"/>
            <a:ext cx="1439897" cy="1199578"/>
          </a:xfrm>
          <a:prstGeom prst="rect">
            <a:avLst/>
          </a:prstGeom>
          <a:solidFill>
            <a:schemeClr val="bg2"/>
          </a:solidFill>
        </p:spPr>
        <p:txBody>
          <a:bodyPr anchor="ctr"/>
          <a:lstStyle>
            <a:lvl1pPr algn="ctr">
              <a:defRPr sz="1200"/>
            </a:lvl1pPr>
          </a:lstStyle>
          <a:p>
            <a:r>
              <a:rPr lang="en-AU" dirty="0"/>
              <a:t>Click icon to insert icon</a:t>
            </a:r>
          </a:p>
          <a:p>
            <a:endParaRPr lang="en-AU" dirty="0"/>
          </a:p>
        </p:txBody>
      </p:sp>
      <p:sp>
        <p:nvSpPr>
          <p:cNvPr id="22" name="Text Placeholder 14">
            <a:extLst>
              <a:ext uri="{FF2B5EF4-FFF2-40B4-BE49-F238E27FC236}">
                <a16:creationId xmlns:a16="http://schemas.microsoft.com/office/drawing/2014/main" id="{9FADD90A-0B64-4F90-9B57-FE13E0FCA228}"/>
              </a:ext>
            </a:extLst>
          </p:cNvPr>
          <p:cNvSpPr>
            <a:spLocks noGrp="1"/>
          </p:cNvSpPr>
          <p:nvPr>
            <p:ph type="body" sz="quarter" idx="27" hasCustomPrompt="1"/>
          </p:nvPr>
        </p:nvSpPr>
        <p:spPr>
          <a:xfrm>
            <a:off x="8091106" y="2997051"/>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23" name="Text Placeholder 14">
            <a:extLst>
              <a:ext uri="{FF2B5EF4-FFF2-40B4-BE49-F238E27FC236}">
                <a16:creationId xmlns:a16="http://schemas.microsoft.com/office/drawing/2014/main" id="{ABE4C7F0-C749-4520-AA04-DB6CA99155AA}"/>
              </a:ext>
            </a:extLst>
          </p:cNvPr>
          <p:cNvSpPr>
            <a:spLocks noGrp="1"/>
          </p:cNvSpPr>
          <p:nvPr>
            <p:ph type="body" sz="quarter" idx="28"/>
          </p:nvPr>
        </p:nvSpPr>
        <p:spPr>
          <a:xfrm>
            <a:off x="8091106" y="3271189"/>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24" name="Picture Placeholder 8">
            <a:extLst>
              <a:ext uri="{FF2B5EF4-FFF2-40B4-BE49-F238E27FC236}">
                <a16:creationId xmlns:a16="http://schemas.microsoft.com/office/drawing/2014/main" id="{10240862-4D4B-4BB9-8F4B-AA856CD17F50}"/>
              </a:ext>
            </a:extLst>
          </p:cNvPr>
          <p:cNvSpPr>
            <a:spLocks noGrp="1"/>
          </p:cNvSpPr>
          <p:nvPr>
            <p:ph type="pic" sz="quarter" idx="29" hasCustomPrompt="1"/>
          </p:nvPr>
        </p:nvSpPr>
        <p:spPr>
          <a:xfrm>
            <a:off x="1691720" y="4077242"/>
            <a:ext cx="1439897" cy="1199578"/>
          </a:xfrm>
          <a:prstGeom prst="rect">
            <a:avLst/>
          </a:prstGeom>
          <a:solidFill>
            <a:schemeClr val="bg2"/>
          </a:solidFill>
        </p:spPr>
        <p:txBody>
          <a:bodyPr anchor="ctr"/>
          <a:lstStyle>
            <a:lvl1pPr algn="ctr">
              <a:defRPr sz="1200"/>
            </a:lvl1pPr>
          </a:lstStyle>
          <a:p>
            <a:r>
              <a:rPr lang="en-AU" dirty="0"/>
              <a:t>Click icon to insert icon</a:t>
            </a:r>
          </a:p>
          <a:p>
            <a:endParaRPr lang="en-AU" dirty="0"/>
          </a:p>
        </p:txBody>
      </p:sp>
      <p:sp>
        <p:nvSpPr>
          <p:cNvPr id="25" name="Text Placeholder 14">
            <a:extLst>
              <a:ext uri="{FF2B5EF4-FFF2-40B4-BE49-F238E27FC236}">
                <a16:creationId xmlns:a16="http://schemas.microsoft.com/office/drawing/2014/main" id="{58449337-35B4-44F8-8D00-F0C15EFB9CE5}"/>
              </a:ext>
            </a:extLst>
          </p:cNvPr>
          <p:cNvSpPr>
            <a:spLocks noGrp="1"/>
          </p:cNvSpPr>
          <p:nvPr>
            <p:ph type="body" sz="quarter" idx="30" hasCustomPrompt="1"/>
          </p:nvPr>
        </p:nvSpPr>
        <p:spPr>
          <a:xfrm>
            <a:off x="719668" y="5373386"/>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26" name="Text Placeholder 14">
            <a:extLst>
              <a:ext uri="{FF2B5EF4-FFF2-40B4-BE49-F238E27FC236}">
                <a16:creationId xmlns:a16="http://schemas.microsoft.com/office/drawing/2014/main" id="{2477189D-83D5-4749-BD7C-CADC0D1471D9}"/>
              </a:ext>
            </a:extLst>
          </p:cNvPr>
          <p:cNvSpPr>
            <a:spLocks noGrp="1"/>
          </p:cNvSpPr>
          <p:nvPr>
            <p:ph type="body" sz="quarter" idx="31"/>
          </p:nvPr>
        </p:nvSpPr>
        <p:spPr>
          <a:xfrm>
            <a:off x="719668" y="5647524"/>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27" name="Picture Placeholder 8">
            <a:extLst>
              <a:ext uri="{FF2B5EF4-FFF2-40B4-BE49-F238E27FC236}">
                <a16:creationId xmlns:a16="http://schemas.microsoft.com/office/drawing/2014/main" id="{6618C35F-5F01-46A6-BF04-0CA9BDBAAB65}"/>
              </a:ext>
            </a:extLst>
          </p:cNvPr>
          <p:cNvSpPr>
            <a:spLocks noGrp="1"/>
          </p:cNvSpPr>
          <p:nvPr>
            <p:ph type="pic" sz="quarter" idx="32" hasCustomPrompt="1"/>
          </p:nvPr>
        </p:nvSpPr>
        <p:spPr>
          <a:xfrm>
            <a:off x="5376051" y="4077242"/>
            <a:ext cx="1439897" cy="1199578"/>
          </a:xfrm>
          <a:prstGeom prst="rect">
            <a:avLst/>
          </a:prstGeom>
          <a:solidFill>
            <a:schemeClr val="bg2"/>
          </a:solidFill>
        </p:spPr>
        <p:txBody>
          <a:bodyPr anchor="ctr"/>
          <a:lstStyle>
            <a:lvl1pPr algn="ctr">
              <a:defRPr sz="1200"/>
            </a:lvl1pPr>
          </a:lstStyle>
          <a:p>
            <a:r>
              <a:rPr lang="en-AU" dirty="0"/>
              <a:t>Click icon to insert icon</a:t>
            </a:r>
          </a:p>
          <a:p>
            <a:endParaRPr lang="en-AU" dirty="0"/>
          </a:p>
        </p:txBody>
      </p:sp>
      <p:sp>
        <p:nvSpPr>
          <p:cNvPr id="28" name="Text Placeholder 14">
            <a:extLst>
              <a:ext uri="{FF2B5EF4-FFF2-40B4-BE49-F238E27FC236}">
                <a16:creationId xmlns:a16="http://schemas.microsoft.com/office/drawing/2014/main" id="{B63A3128-4CA8-48D5-B82E-7EDA918D7F39}"/>
              </a:ext>
            </a:extLst>
          </p:cNvPr>
          <p:cNvSpPr>
            <a:spLocks noGrp="1"/>
          </p:cNvSpPr>
          <p:nvPr>
            <p:ph type="body" sz="quarter" idx="33" hasCustomPrompt="1"/>
          </p:nvPr>
        </p:nvSpPr>
        <p:spPr>
          <a:xfrm>
            <a:off x="4403999" y="5373386"/>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29" name="Text Placeholder 14">
            <a:extLst>
              <a:ext uri="{FF2B5EF4-FFF2-40B4-BE49-F238E27FC236}">
                <a16:creationId xmlns:a16="http://schemas.microsoft.com/office/drawing/2014/main" id="{AB7F5300-022A-4183-A132-AA8EB6534A61}"/>
              </a:ext>
            </a:extLst>
          </p:cNvPr>
          <p:cNvSpPr>
            <a:spLocks noGrp="1"/>
          </p:cNvSpPr>
          <p:nvPr>
            <p:ph type="body" sz="quarter" idx="34"/>
          </p:nvPr>
        </p:nvSpPr>
        <p:spPr>
          <a:xfrm>
            <a:off x="4403999" y="5647524"/>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30" name="Picture Placeholder 8">
            <a:extLst>
              <a:ext uri="{FF2B5EF4-FFF2-40B4-BE49-F238E27FC236}">
                <a16:creationId xmlns:a16="http://schemas.microsoft.com/office/drawing/2014/main" id="{CE2DF1AF-9EAD-40B3-B73C-07649220BF03}"/>
              </a:ext>
            </a:extLst>
          </p:cNvPr>
          <p:cNvSpPr>
            <a:spLocks noGrp="1"/>
          </p:cNvSpPr>
          <p:nvPr>
            <p:ph type="pic" sz="quarter" idx="35" hasCustomPrompt="1"/>
          </p:nvPr>
        </p:nvSpPr>
        <p:spPr>
          <a:xfrm>
            <a:off x="9063158" y="4077341"/>
            <a:ext cx="1439897" cy="1199578"/>
          </a:xfrm>
          <a:prstGeom prst="rect">
            <a:avLst/>
          </a:prstGeom>
          <a:solidFill>
            <a:schemeClr val="bg2"/>
          </a:solidFill>
        </p:spPr>
        <p:txBody>
          <a:bodyPr anchor="ctr"/>
          <a:lstStyle>
            <a:lvl1pPr algn="ctr">
              <a:defRPr sz="1200"/>
            </a:lvl1pPr>
          </a:lstStyle>
          <a:p>
            <a:r>
              <a:rPr lang="en-AU" dirty="0"/>
              <a:t>Click icon to insert icon</a:t>
            </a:r>
          </a:p>
          <a:p>
            <a:endParaRPr lang="en-AU" dirty="0"/>
          </a:p>
        </p:txBody>
      </p:sp>
      <p:sp>
        <p:nvSpPr>
          <p:cNvPr id="31" name="Text Placeholder 14">
            <a:extLst>
              <a:ext uri="{FF2B5EF4-FFF2-40B4-BE49-F238E27FC236}">
                <a16:creationId xmlns:a16="http://schemas.microsoft.com/office/drawing/2014/main" id="{40CD5A08-CA4F-41B8-A1B0-488A6EC44817}"/>
              </a:ext>
            </a:extLst>
          </p:cNvPr>
          <p:cNvSpPr>
            <a:spLocks noGrp="1"/>
          </p:cNvSpPr>
          <p:nvPr>
            <p:ph type="body" sz="quarter" idx="36" hasCustomPrompt="1"/>
          </p:nvPr>
        </p:nvSpPr>
        <p:spPr>
          <a:xfrm>
            <a:off x="8091106" y="5373485"/>
            <a:ext cx="3384000"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32" name="Text Placeholder 14">
            <a:extLst>
              <a:ext uri="{FF2B5EF4-FFF2-40B4-BE49-F238E27FC236}">
                <a16:creationId xmlns:a16="http://schemas.microsoft.com/office/drawing/2014/main" id="{B722C2B9-2C83-4877-A90D-0CA01537B08C}"/>
              </a:ext>
            </a:extLst>
          </p:cNvPr>
          <p:cNvSpPr>
            <a:spLocks noGrp="1"/>
          </p:cNvSpPr>
          <p:nvPr>
            <p:ph type="body" sz="quarter" idx="37"/>
          </p:nvPr>
        </p:nvSpPr>
        <p:spPr>
          <a:xfrm>
            <a:off x="8091106" y="5647623"/>
            <a:ext cx="3384000" cy="648000"/>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33" name="Rectangle 32">
            <a:extLst>
              <a:ext uri="{FF2B5EF4-FFF2-40B4-BE49-F238E27FC236}">
                <a16:creationId xmlns:a16="http://schemas.microsoft.com/office/drawing/2014/main" id="{6FF019EB-FA99-486B-BA02-92BE76012990}"/>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35" name="Picture 34">
            <a:extLst>
              <a:ext uri="{FF2B5EF4-FFF2-40B4-BE49-F238E27FC236}">
                <a16:creationId xmlns:a16="http://schemas.microsoft.com/office/drawing/2014/main" id="{F1882F53-3639-4FFE-AFD1-5428267B6B9D}"/>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3D2A4C4A-3642-4CE3-8FB6-AFE5A9CA81FA}"/>
              </a:ext>
            </a:extLst>
          </p:cNvPr>
          <p:cNvSpPr>
            <a:spLocks noGrp="1"/>
          </p:cNvSpPr>
          <p:nvPr>
            <p:ph type="title"/>
          </p:nvPr>
        </p:nvSpPr>
        <p:spPr/>
        <p:txBody>
          <a:bodyPr/>
          <a:lstStyle/>
          <a:p>
            <a:r>
              <a:rPr lang="en-US"/>
              <a:t>Click to edit Master title style</a:t>
            </a:r>
            <a:endParaRPr lang="en-AU" dirty="0"/>
          </a:p>
        </p:txBody>
      </p:sp>
    </p:spTree>
    <p:extLst>
      <p:ext uri="{BB962C8B-B14F-4D97-AF65-F5344CB8AC3E}">
        <p14:creationId xmlns:p14="http://schemas.microsoft.com/office/powerpoint/2010/main" val="2695552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Order">
    <p:spTree>
      <p:nvGrpSpPr>
        <p:cNvPr id="1" name=""/>
        <p:cNvGrpSpPr/>
        <p:nvPr/>
      </p:nvGrpSpPr>
      <p:grpSpPr>
        <a:xfrm>
          <a:off x="0" y="0"/>
          <a:ext cx="0" cy="0"/>
          <a:chOff x="0" y="0"/>
          <a:chExt cx="0" cy="0"/>
        </a:xfrm>
      </p:grpSpPr>
      <p:sp>
        <p:nvSpPr>
          <p:cNvPr id="34" name="Text Placeholder 14">
            <a:extLst>
              <a:ext uri="{FF2B5EF4-FFF2-40B4-BE49-F238E27FC236}">
                <a16:creationId xmlns:a16="http://schemas.microsoft.com/office/drawing/2014/main" id="{C9748A61-6439-491A-9457-33A20862D25C}"/>
              </a:ext>
            </a:extLst>
          </p:cNvPr>
          <p:cNvSpPr>
            <a:spLocks noGrp="1"/>
          </p:cNvSpPr>
          <p:nvPr>
            <p:ph type="body" sz="quarter" idx="29" hasCustomPrompt="1"/>
          </p:nvPr>
        </p:nvSpPr>
        <p:spPr>
          <a:xfrm>
            <a:off x="1079170" y="1917008"/>
            <a:ext cx="1584308" cy="1584000"/>
          </a:xfrm>
          <a:prstGeom prst="rect">
            <a:avLst/>
          </a:prstGeom>
          <a:solidFill>
            <a:schemeClr val="accent1"/>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dirty="0"/>
              <a:t>[00]</a:t>
            </a:r>
          </a:p>
        </p:txBody>
      </p:sp>
      <p:sp>
        <p:nvSpPr>
          <p:cNvPr id="3" name="Footer Placeholder 2">
            <a:extLst>
              <a:ext uri="{FF2B5EF4-FFF2-40B4-BE49-F238E27FC236}">
                <a16:creationId xmlns:a16="http://schemas.microsoft.com/office/drawing/2014/main" id="{CECE2774-14F3-4413-B606-C993C979694A}"/>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CB771394-5B89-4C72-9322-C5B01C7801DF}"/>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15" name="Text Placeholder 14">
            <a:extLst>
              <a:ext uri="{FF2B5EF4-FFF2-40B4-BE49-F238E27FC236}">
                <a16:creationId xmlns:a16="http://schemas.microsoft.com/office/drawing/2014/main" id="{91089730-A73F-422F-BD54-BF23888B1D53}"/>
              </a:ext>
            </a:extLst>
          </p:cNvPr>
          <p:cNvSpPr>
            <a:spLocks noGrp="1"/>
          </p:cNvSpPr>
          <p:nvPr>
            <p:ph type="body" sz="quarter" idx="19" hasCustomPrompt="1"/>
          </p:nvPr>
        </p:nvSpPr>
        <p:spPr>
          <a:xfrm>
            <a:off x="695326" y="3861048"/>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16" name="Text Placeholder 14">
            <a:extLst>
              <a:ext uri="{FF2B5EF4-FFF2-40B4-BE49-F238E27FC236}">
                <a16:creationId xmlns:a16="http://schemas.microsoft.com/office/drawing/2014/main" id="{9BA9F9C4-C84A-43FB-A465-E020A9EB63D8}"/>
              </a:ext>
            </a:extLst>
          </p:cNvPr>
          <p:cNvSpPr>
            <a:spLocks noGrp="1"/>
          </p:cNvSpPr>
          <p:nvPr>
            <p:ph type="body" sz="quarter" idx="20"/>
          </p:nvPr>
        </p:nvSpPr>
        <p:spPr>
          <a:xfrm>
            <a:off x="695326" y="4135186"/>
            <a:ext cx="2351996" cy="1516648"/>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5" name="Date Placeholder 4">
            <a:extLst>
              <a:ext uri="{FF2B5EF4-FFF2-40B4-BE49-F238E27FC236}">
                <a16:creationId xmlns:a16="http://schemas.microsoft.com/office/drawing/2014/main" id="{C6E195DD-3DD6-4BE8-8993-CA04B5EDA6E7}"/>
              </a:ext>
            </a:extLst>
          </p:cNvPr>
          <p:cNvSpPr>
            <a:spLocks noGrp="1"/>
          </p:cNvSpPr>
          <p:nvPr>
            <p:ph type="dt" sz="half" idx="22"/>
          </p:nvPr>
        </p:nvSpPr>
        <p:spPr/>
        <p:txBody>
          <a:bodyPr/>
          <a:lstStyle/>
          <a:p>
            <a:pPr algn="l"/>
            <a:r>
              <a:rPr lang="en-US"/>
              <a:t>CRICOS code 00025B</a:t>
            </a:r>
            <a:endParaRPr lang="en-AU" dirty="0"/>
          </a:p>
        </p:txBody>
      </p:sp>
      <p:sp>
        <p:nvSpPr>
          <p:cNvPr id="20" name="Text Placeholder 5">
            <a:extLst>
              <a:ext uri="{FF2B5EF4-FFF2-40B4-BE49-F238E27FC236}">
                <a16:creationId xmlns:a16="http://schemas.microsoft.com/office/drawing/2014/main" id="{0BBC08AD-280F-4174-A0CE-490AAFB979A2}"/>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36" name="Text Placeholder 14">
            <a:extLst>
              <a:ext uri="{FF2B5EF4-FFF2-40B4-BE49-F238E27FC236}">
                <a16:creationId xmlns:a16="http://schemas.microsoft.com/office/drawing/2014/main" id="{C17937B0-FDCD-421A-9652-36A59CE227A1}"/>
              </a:ext>
            </a:extLst>
          </p:cNvPr>
          <p:cNvSpPr>
            <a:spLocks noGrp="1"/>
          </p:cNvSpPr>
          <p:nvPr>
            <p:ph type="body" sz="quarter" idx="30" hasCustomPrompt="1"/>
          </p:nvPr>
        </p:nvSpPr>
        <p:spPr>
          <a:xfrm>
            <a:off x="3932120" y="1917008"/>
            <a:ext cx="1584308" cy="1584000"/>
          </a:xfrm>
          <a:prstGeom prst="rect">
            <a:avLst/>
          </a:prstGeom>
          <a:solidFill>
            <a:srgbClr val="962A8B"/>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dirty="0"/>
              <a:t>[00]</a:t>
            </a:r>
          </a:p>
        </p:txBody>
      </p:sp>
      <p:sp>
        <p:nvSpPr>
          <p:cNvPr id="37" name="Text Placeholder 14">
            <a:extLst>
              <a:ext uri="{FF2B5EF4-FFF2-40B4-BE49-F238E27FC236}">
                <a16:creationId xmlns:a16="http://schemas.microsoft.com/office/drawing/2014/main" id="{7AB4A338-5CDA-4742-A7F5-F49D6BE9AD4F}"/>
              </a:ext>
            </a:extLst>
          </p:cNvPr>
          <p:cNvSpPr>
            <a:spLocks noGrp="1"/>
          </p:cNvSpPr>
          <p:nvPr>
            <p:ph type="body" sz="quarter" idx="31" hasCustomPrompt="1"/>
          </p:nvPr>
        </p:nvSpPr>
        <p:spPr>
          <a:xfrm>
            <a:off x="3548276" y="3861048"/>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38" name="Text Placeholder 14">
            <a:extLst>
              <a:ext uri="{FF2B5EF4-FFF2-40B4-BE49-F238E27FC236}">
                <a16:creationId xmlns:a16="http://schemas.microsoft.com/office/drawing/2014/main" id="{9452123C-C6A2-4D45-AF62-5B6E775B6C90}"/>
              </a:ext>
            </a:extLst>
          </p:cNvPr>
          <p:cNvSpPr>
            <a:spLocks noGrp="1"/>
          </p:cNvSpPr>
          <p:nvPr>
            <p:ph type="body" sz="quarter" idx="32"/>
          </p:nvPr>
        </p:nvSpPr>
        <p:spPr>
          <a:xfrm>
            <a:off x="3548276" y="4135186"/>
            <a:ext cx="2351996" cy="1516648"/>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39" name="Text Placeholder 14">
            <a:extLst>
              <a:ext uri="{FF2B5EF4-FFF2-40B4-BE49-F238E27FC236}">
                <a16:creationId xmlns:a16="http://schemas.microsoft.com/office/drawing/2014/main" id="{3DCBEBCB-7877-4BC1-BA6D-4E809F947A5F}"/>
              </a:ext>
            </a:extLst>
          </p:cNvPr>
          <p:cNvSpPr>
            <a:spLocks noGrp="1"/>
          </p:cNvSpPr>
          <p:nvPr>
            <p:ph type="body" sz="quarter" idx="33" hasCustomPrompt="1"/>
          </p:nvPr>
        </p:nvSpPr>
        <p:spPr>
          <a:xfrm>
            <a:off x="6686160" y="1917008"/>
            <a:ext cx="1584308" cy="1584000"/>
          </a:xfrm>
          <a:prstGeom prst="rect">
            <a:avLst/>
          </a:prstGeom>
          <a:solidFill>
            <a:srgbClr val="999490"/>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dirty="0"/>
              <a:t>[00]</a:t>
            </a:r>
          </a:p>
        </p:txBody>
      </p:sp>
      <p:sp>
        <p:nvSpPr>
          <p:cNvPr id="40" name="Text Placeholder 14">
            <a:extLst>
              <a:ext uri="{FF2B5EF4-FFF2-40B4-BE49-F238E27FC236}">
                <a16:creationId xmlns:a16="http://schemas.microsoft.com/office/drawing/2014/main" id="{2FE7559D-9529-40D4-8025-F2B8ED38A995}"/>
              </a:ext>
            </a:extLst>
          </p:cNvPr>
          <p:cNvSpPr>
            <a:spLocks noGrp="1"/>
          </p:cNvSpPr>
          <p:nvPr>
            <p:ph type="body" sz="quarter" idx="34" hasCustomPrompt="1"/>
          </p:nvPr>
        </p:nvSpPr>
        <p:spPr>
          <a:xfrm>
            <a:off x="6302316" y="3861048"/>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41" name="Text Placeholder 14">
            <a:extLst>
              <a:ext uri="{FF2B5EF4-FFF2-40B4-BE49-F238E27FC236}">
                <a16:creationId xmlns:a16="http://schemas.microsoft.com/office/drawing/2014/main" id="{2382D6B5-B43B-46F1-B879-42FA4CCBD202}"/>
              </a:ext>
            </a:extLst>
          </p:cNvPr>
          <p:cNvSpPr>
            <a:spLocks noGrp="1"/>
          </p:cNvSpPr>
          <p:nvPr>
            <p:ph type="body" sz="quarter" idx="35"/>
          </p:nvPr>
        </p:nvSpPr>
        <p:spPr>
          <a:xfrm>
            <a:off x="6302316" y="4135186"/>
            <a:ext cx="2351996" cy="1516648"/>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42" name="Text Placeholder 14">
            <a:extLst>
              <a:ext uri="{FF2B5EF4-FFF2-40B4-BE49-F238E27FC236}">
                <a16:creationId xmlns:a16="http://schemas.microsoft.com/office/drawing/2014/main" id="{791F1A27-3497-4ECD-AAAC-804B3DF8F9FB}"/>
              </a:ext>
            </a:extLst>
          </p:cNvPr>
          <p:cNvSpPr>
            <a:spLocks noGrp="1"/>
          </p:cNvSpPr>
          <p:nvPr>
            <p:ph type="body" sz="quarter" idx="36" hasCustomPrompt="1"/>
          </p:nvPr>
        </p:nvSpPr>
        <p:spPr>
          <a:xfrm>
            <a:off x="9514768" y="1917008"/>
            <a:ext cx="1584308" cy="1584000"/>
          </a:xfrm>
          <a:prstGeom prst="rect">
            <a:avLst/>
          </a:prstGeom>
          <a:solidFill>
            <a:srgbClr val="D7D1CC"/>
          </a:solidFill>
        </p:spPr>
        <p:txBody>
          <a:bodyPr lIns="72000" tIns="72000" rIns="72000" bIns="72000" anchor="ctr">
            <a:normAutofit/>
          </a:bodyPr>
          <a:lstStyle>
            <a:lvl1pPr algn="ctr">
              <a:lnSpc>
                <a:spcPct val="100000"/>
              </a:lnSpc>
              <a:defRPr lang="en-US" sz="2800" b="1" dirty="0">
                <a:solidFill>
                  <a:schemeClr val="bg1"/>
                </a:solidFill>
              </a:defRPr>
            </a:lvl1pPr>
            <a:lvl2pPr marL="171450" indent="-171450" algn="ctr">
              <a:lnSpc>
                <a:spcPct val="100000"/>
              </a:lnSpc>
              <a:spcAft>
                <a:spcPts val="300"/>
              </a:spcAft>
              <a:buClr>
                <a:schemeClr val="accent1"/>
              </a:buClr>
              <a:buFont typeface="Arial" panose="020B0604020202020204" pitchFamily="34" charset="0"/>
              <a:buChar char="•"/>
              <a:defRPr lang="en-US" dirty="0"/>
            </a:lvl2pPr>
            <a:lvl3pPr marL="360000" indent="-179388">
              <a:buClrTx/>
              <a:buFont typeface="Arial" panose="020B0604020202020204" pitchFamily="34" charset="0"/>
              <a:buChar char="­"/>
              <a:defRPr/>
            </a:lvl3pPr>
          </a:lstStyle>
          <a:p>
            <a:pPr lvl="0"/>
            <a:r>
              <a:rPr lang="en-US" dirty="0"/>
              <a:t>[00]</a:t>
            </a:r>
          </a:p>
        </p:txBody>
      </p:sp>
      <p:sp>
        <p:nvSpPr>
          <p:cNvPr id="43" name="Text Placeholder 14">
            <a:extLst>
              <a:ext uri="{FF2B5EF4-FFF2-40B4-BE49-F238E27FC236}">
                <a16:creationId xmlns:a16="http://schemas.microsoft.com/office/drawing/2014/main" id="{E0498A31-1633-4E6B-8EAE-AF4FDE6233F0}"/>
              </a:ext>
            </a:extLst>
          </p:cNvPr>
          <p:cNvSpPr>
            <a:spLocks noGrp="1"/>
          </p:cNvSpPr>
          <p:nvPr>
            <p:ph type="body" sz="quarter" idx="37" hasCustomPrompt="1"/>
          </p:nvPr>
        </p:nvSpPr>
        <p:spPr>
          <a:xfrm>
            <a:off x="9130924" y="3861048"/>
            <a:ext cx="2351996" cy="240219"/>
          </a:xfrm>
          <a:prstGeom prst="rect">
            <a:avLst/>
          </a:prstGeom>
        </p:spPr>
        <p:txBody>
          <a:bodyPr/>
          <a:lstStyle>
            <a:lvl1pPr algn="ctr">
              <a:lnSpc>
                <a:spcPct val="100000"/>
              </a:lnSpc>
              <a:defRPr lang="en-US" sz="1600" b="1" dirty="0">
                <a:solidFill>
                  <a:schemeClr val="accent1"/>
                </a:solidFill>
              </a:defRPr>
            </a:lvl1pPr>
            <a:lvl2pPr marL="171450" indent="-171450">
              <a:lnSpc>
                <a:spcPct val="100000"/>
              </a:lnSpc>
              <a:spcAft>
                <a:spcPts val="300"/>
              </a:spcAft>
              <a:buClr>
                <a:schemeClr val="accent1"/>
              </a:buClr>
              <a:buFont typeface="Arial" panose="020B0604020202020204" pitchFamily="34" charset="0"/>
              <a:buChar char="•"/>
              <a:defRPr lang="en-US" dirty="0"/>
            </a:lvl2pPr>
            <a:lvl3pPr marL="180612" indent="0">
              <a:buClrTx/>
              <a:buFont typeface="Arial" panose="020B0604020202020204" pitchFamily="34" charset="0"/>
              <a:buNone/>
              <a:defRPr/>
            </a:lvl3pPr>
          </a:lstStyle>
          <a:p>
            <a:pPr lvl="0"/>
            <a:r>
              <a:rPr lang="en-US" dirty="0"/>
              <a:t>[Bullet Heading]</a:t>
            </a:r>
          </a:p>
        </p:txBody>
      </p:sp>
      <p:sp>
        <p:nvSpPr>
          <p:cNvPr id="44" name="Text Placeholder 14">
            <a:extLst>
              <a:ext uri="{FF2B5EF4-FFF2-40B4-BE49-F238E27FC236}">
                <a16:creationId xmlns:a16="http://schemas.microsoft.com/office/drawing/2014/main" id="{9A54FCE6-6684-449A-86E0-142437219426}"/>
              </a:ext>
            </a:extLst>
          </p:cNvPr>
          <p:cNvSpPr>
            <a:spLocks noGrp="1"/>
          </p:cNvSpPr>
          <p:nvPr>
            <p:ph type="body" sz="quarter" idx="38"/>
          </p:nvPr>
        </p:nvSpPr>
        <p:spPr>
          <a:xfrm>
            <a:off x="9130924" y="4135186"/>
            <a:ext cx="2351996" cy="1516648"/>
          </a:xfrm>
          <a:prstGeom prst="rect">
            <a:avLst/>
          </a:prstGeom>
        </p:spPr>
        <p:txBody>
          <a:bodyPr>
            <a:normAutofit/>
          </a:bodyPr>
          <a:lstStyle>
            <a:lvl1pPr algn="ctr">
              <a:lnSpc>
                <a:spcPct val="100000"/>
              </a:lnSpc>
              <a:defRPr lang="en-US" sz="1600" dirty="0"/>
            </a:lvl1pPr>
            <a:lvl2pPr marL="171450" indent="-171450" algn="ctr">
              <a:lnSpc>
                <a:spcPct val="100000"/>
              </a:lnSpc>
              <a:spcAft>
                <a:spcPts val="300"/>
              </a:spcAft>
              <a:buClr>
                <a:schemeClr val="accent1"/>
              </a:buClr>
              <a:buFont typeface="Arial" panose="020B0604020202020204" pitchFamily="34" charset="0"/>
              <a:buChar char="•"/>
              <a:defRPr lang="en-US" sz="1600" dirty="0"/>
            </a:lvl2pPr>
            <a:lvl3pPr marL="360000" indent="-179388">
              <a:buClrTx/>
              <a:buFont typeface="Arial" panose="020B0604020202020204" pitchFamily="34" charset="0"/>
              <a:buChar char="­"/>
              <a:defRPr/>
            </a:lvl3pPr>
          </a:lstStyle>
          <a:p>
            <a:pPr lvl="0"/>
            <a:r>
              <a:rPr lang="en-US"/>
              <a:t>Edit Master text styles</a:t>
            </a:r>
          </a:p>
          <a:p>
            <a:pPr lvl="1"/>
            <a:r>
              <a:rPr lang="en-US"/>
              <a:t>Second level</a:t>
            </a:r>
          </a:p>
        </p:txBody>
      </p:sp>
      <p:sp>
        <p:nvSpPr>
          <p:cNvPr id="45" name="Rectangle 44">
            <a:extLst>
              <a:ext uri="{FF2B5EF4-FFF2-40B4-BE49-F238E27FC236}">
                <a16:creationId xmlns:a16="http://schemas.microsoft.com/office/drawing/2014/main" id="{895140AB-DCE2-4DB2-81B5-60470D8E34C0}"/>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21" name="Picture 20">
            <a:extLst>
              <a:ext uri="{FF2B5EF4-FFF2-40B4-BE49-F238E27FC236}">
                <a16:creationId xmlns:a16="http://schemas.microsoft.com/office/drawing/2014/main" id="{83BF142C-8B85-4BCA-8B54-67CC7F92FF43}"/>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6" name="Title 5">
            <a:extLst>
              <a:ext uri="{FF2B5EF4-FFF2-40B4-BE49-F238E27FC236}">
                <a16:creationId xmlns:a16="http://schemas.microsoft.com/office/drawing/2014/main" id="{FC67645D-435A-4DA4-9CBA-77E7F4B501FE}"/>
              </a:ext>
            </a:extLst>
          </p:cNvPr>
          <p:cNvSpPr>
            <a:spLocks noGrp="1"/>
          </p:cNvSpPr>
          <p:nvPr>
            <p:ph type="title"/>
          </p:nvPr>
        </p:nvSpPr>
        <p:spPr/>
        <p:txBody>
          <a:bodyPr/>
          <a:lstStyle/>
          <a:p>
            <a:r>
              <a:rPr lang="en-US"/>
              <a:t>Click to edit Master title style</a:t>
            </a:r>
            <a:endParaRPr lang="en-AU" dirty="0"/>
          </a:p>
        </p:txBody>
      </p:sp>
    </p:spTree>
    <p:extLst>
      <p:ext uri="{BB962C8B-B14F-4D97-AF65-F5344CB8AC3E}">
        <p14:creationId xmlns:p14="http://schemas.microsoft.com/office/powerpoint/2010/main" val="2368918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 with Dark Purple Bloc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p:nvPr>
        </p:nvSpPr>
        <p:spPr>
          <a:xfrm>
            <a:off x="6096002" y="1700213"/>
            <a:ext cx="5400673" cy="4608515"/>
          </a:xfrm>
          <a:prstGeom prst="rect">
            <a:avLst/>
          </a:prstGeom>
          <a:solidFill>
            <a:schemeClr val="accent1"/>
          </a:solidFill>
        </p:spPr>
        <p:txBody>
          <a:bodyPr anchor="ctr">
            <a:normAutofit/>
          </a:bodyPr>
          <a:lstStyle>
            <a:lvl1pPr algn="ctr">
              <a:defRPr sz="1800">
                <a:solidFill>
                  <a:schemeClr val="bg1"/>
                </a:solidFill>
              </a:defRPr>
            </a:lvl1pPr>
          </a:lstStyle>
          <a:p>
            <a:pPr lvl="0"/>
            <a:r>
              <a:rPr lang="en-US"/>
              <a:t>Edit Master text styles</a:t>
            </a:r>
          </a:p>
        </p:txBody>
      </p:sp>
      <p:sp>
        <p:nvSpPr>
          <p:cNvPr id="10" name="Text Placeholder 5">
            <a:extLst>
              <a:ext uri="{FF2B5EF4-FFF2-40B4-BE49-F238E27FC236}">
                <a16:creationId xmlns:a16="http://schemas.microsoft.com/office/drawing/2014/main" id="{17F97712-4CC3-452D-A157-BEE84E80571D}"/>
              </a:ext>
            </a:extLst>
          </p:cNvPr>
          <p:cNvSpPr>
            <a:spLocks noGrp="1"/>
          </p:cNvSpPr>
          <p:nvPr>
            <p:ph type="body" sz="quarter" idx="15"/>
          </p:nvPr>
        </p:nvSpPr>
        <p:spPr>
          <a:xfrm>
            <a:off x="695326" y="1700213"/>
            <a:ext cx="5197808" cy="4608515"/>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spcAft>
                <a:spcPts val="600"/>
              </a:spcAft>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Date Placeholder 4">
            <a:extLst>
              <a:ext uri="{FF2B5EF4-FFF2-40B4-BE49-F238E27FC236}">
                <a16:creationId xmlns:a16="http://schemas.microsoft.com/office/drawing/2014/main" id="{DF44E802-988F-4822-AAD4-8AB16076B2C0}"/>
              </a:ext>
            </a:extLst>
          </p:cNvPr>
          <p:cNvSpPr>
            <a:spLocks noGrp="1"/>
          </p:cNvSpPr>
          <p:nvPr>
            <p:ph type="dt" sz="half" idx="16"/>
          </p:nvPr>
        </p:nvSpPr>
        <p:spPr/>
        <p:txBody>
          <a:bodyPr/>
          <a:lstStyle/>
          <a:p>
            <a:pPr algn="l"/>
            <a:r>
              <a:rPr lang="en-US"/>
              <a:t>CRICOS code 00025B</a:t>
            </a:r>
            <a:endParaRPr lang="en-AU" dirty="0"/>
          </a:p>
        </p:txBody>
      </p:sp>
      <p:sp>
        <p:nvSpPr>
          <p:cNvPr id="11" name="Text Placeholder 5">
            <a:extLst>
              <a:ext uri="{FF2B5EF4-FFF2-40B4-BE49-F238E27FC236}">
                <a16:creationId xmlns:a16="http://schemas.microsoft.com/office/drawing/2014/main" id="{F5F6752E-685A-46CF-8D29-A5D4E0013D21}"/>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9" name="Rectangle 8">
            <a:extLst>
              <a:ext uri="{FF2B5EF4-FFF2-40B4-BE49-F238E27FC236}">
                <a16:creationId xmlns:a16="http://schemas.microsoft.com/office/drawing/2014/main" id="{6DD1DFD8-8A09-48BC-87A4-4F57F6D6FE1B}"/>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976C9786-9794-4BE5-BBFE-4B339825F287}"/>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2" name="Title 1">
            <a:extLst>
              <a:ext uri="{FF2B5EF4-FFF2-40B4-BE49-F238E27FC236}">
                <a16:creationId xmlns:a16="http://schemas.microsoft.com/office/drawing/2014/main" id="{A9EE0658-31AB-4AA9-B241-6C41D88C9769}"/>
              </a:ext>
            </a:extLst>
          </p:cNvPr>
          <p:cNvSpPr>
            <a:spLocks noGrp="1"/>
          </p:cNvSpPr>
          <p:nvPr>
            <p:ph type="title" hasCustomPrompt="1"/>
          </p:nvPr>
        </p:nvSpPr>
        <p:spPr/>
        <p:txBody>
          <a:bodyPr/>
          <a:lstStyle/>
          <a:p>
            <a:r>
              <a:rPr lang="en-US" dirty="0"/>
              <a:t>to edit Master title style</a:t>
            </a:r>
            <a:endParaRPr lang="en-AU" dirty="0"/>
          </a:p>
        </p:txBody>
      </p:sp>
    </p:spTree>
    <p:extLst>
      <p:ext uri="{BB962C8B-B14F-4D97-AF65-F5344CB8AC3E}">
        <p14:creationId xmlns:p14="http://schemas.microsoft.com/office/powerpoint/2010/main" val="2902461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 with Purple Block">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p:nvPr>
        </p:nvSpPr>
        <p:spPr>
          <a:xfrm>
            <a:off x="6096002" y="1700212"/>
            <a:ext cx="5400673" cy="4608513"/>
          </a:xfrm>
          <a:prstGeom prst="rect">
            <a:avLst/>
          </a:prstGeom>
          <a:solidFill>
            <a:srgbClr val="962A8B"/>
          </a:solidFill>
        </p:spPr>
        <p:txBody>
          <a:bodyPr anchor="ctr">
            <a:normAutofit/>
          </a:bodyPr>
          <a:lstStyle>
            <a:lvl1pPr algn="ctr">
              <a:defRPr sz="1800">
                <a:solidFill>
                  <a:schemeClr val="bg1"/>
                </a:solidFill>
              </a:defRPr>
            </a:lvl1pPr>
          </a:lstStyle>
          <a:p>
            <a:pPr lvl="0"/>
            <a:r>
              <a:rPr lang="en-US"/>
              <a:t>Edit Master text styles</a:t>
            </a:r>
          </a:p>
        </p:txBody>
      </p:sp>
      <p:sp>
        <p:nvSpPr>
          <p:cNvPr id="8" name="Text Placeholder 5">
            <a:extLst>
              <a:ext uri="{FF2B5EF4-FFF2-40B4-BE49-F238E27FC236}">
                <a16:creationId xmlns:a16="http://schemas.microsoft.com/office/drawing/2014/main" id="{1500BB1C-3C6B-46AF-8AA4-A4BA72712C80}"/>
              </a:ext>
            </a:extLst>
          </p:cNvPr>
          <p:cNvSpPr>
            <a:spLocks noGrp="1"/>
          </p:cNvSpPr>
          <p:nvPr>
            <p:ph type="body" sz="quarter" idx="15"/>
          </p:nvPr>
        </p:nvSpPr>
        <p:spPr>
          <a:xfrm>
            <a:off x="694800" y="1700212"/>
            <a:ext cx="5209113" cy="4608516"/>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Title 5">
            <a:extLst>
              <a:ext uri="{FF2B5EF4-FFF2-40B4-BE49-F238E27FC236}">
                <a16:creationId xmlns:a16="http://schemas.microsoft.com/office/drawing/2014/main" id="{8574EA24-97F9-47A1-937E-B8E4F532769A}"/>
              </a:ext>
            </a:extLst>
          </p:cNvPr>
          <p:cNvSpPr>
            <a:spLocks noGrp="1"/>
          </p:cNvSpPr>
          <p:nvPr>
            <p:ph type="title"/>
          </p:nvPr>
        </p:nvSpPr>
        <p:spPr/>
        <p:txBody>
          <a:bodyPr/>
          <a:lstStyle/>
          <a:p>
            <a:r>
              <a:rPr lang="en-US"/>
              <a:t>Click to edit Master title style</a:t>
            </a:r>
            <a:endParaRPr lang="en-AU" dirty="0"/>
          </a:p>
        </p:txBody>
      </p:sp>
      <p:sp>
        <p:nvSpPr>
          <p:cNvPr id="9" name="Date Placeholder 8">
            <a:extLst>
              <a:ext uri="{FF2B5EF4-FFF2-40B4-BE49-F238E27FC236}">
                <a16:creationId xmlns:a16="http://schemas.microsoft.com/office/drawing/2014/main" id="{7E45B7E6-67E2-4417-B8C5-36EEB1A4FA61}"/>
              </a:ext>
            </a:extLst>
          </p:cNvPr>
          <p:cNvSpPr>
            <a:spLocks noGrp="1"/>
          </p:cNvSpPr>
          <p:nvPr>
            <p:ph type="dt" sz="half" idx="16"/>
          </p:nvPr>
        </p:nvSpPr>
        <p:spPr/>
        <p:txBody>
          <a:bodyPr/>
          <a:lstStyle/>
          <a:p>
            <a:pPr algn="l"/>
            <a:r>
              <a:rPr lang="en-US"/>
              <a:t>CRICOS code 00025B</a:t>
            </a:r>
            <a:endParaRPr lang="en-AU" dirty="0"/>
          </a:p>
        </p:txBody>
      </p:sp>
      <p:sp>
        <p:nvSpPr>
          <p:cNvPr id="10" name="Footer Placeholder 9">
            <a:extLst>
              <a:ext uri="{FF2B5EF4-FFF2-40B4-BE49-F238E27FC236}">
                <a16:creationId xmlns:a16="http://schemas.microsoft.com/office/drawing/2014/main" id="{356B92F1-D406-4B16-A1AC-4B90521D92A1}"/>
              </a:ext>
            </a:extLst>
          </p:cNvPr>
          <p:cNvSpPr>
            <a:spLocks noGrp="1"/>
          </p:cNvSpPr>
          <p:nvPr>
            <p:ph type="ftr" sz="quarter" idx="17"/>
          </p:nvPr>
        </p:nvSpPr>
        <p:spPr/>
        <p:txBody>
          <a:bodyPr/>
          <a:lstStyle/>
          <a:p>
            <a:r>
              <a:rPr lang="en-AU"/>
              <a:t>Presentation Title | Date</a:t>
            </a:r>
            <a:endParaRPr lang="en-AU" dirty="0"/>
          </a:p>
        </p:txBody>
      </p:sp>
      <p:sp>
        <p:nvSpPr>
          <p:cNvPr id="11" name="Slide Number Placeholder 10">
            <a:extLst>
              <a:ext uri="{FF2B5EF4-FFF2-40B4-BE49-F238E27FC236}">
                <a16:creationId xmlns:a16="http://schemas.microsoft.com/office/drawing/2014/main" id="{4EF75C0A-DA87-49E7-AF8C-E35E9D6CA405}"/>
              </a:ext>
            </a:extLst>
          </p:cNvPr>
          <p:cNvSpPr>
            <a:spLocks noGrp="1"/>
          </p:cNvSpPr>
          <p:nvPr>
            <p:ph type="sldNum" sz="quarter" idx="18"/>
          </p:nvPr>
        </p:nvSpPr>
        <p:spPr/>
        <p:txBody>
          <a:bodyPr/>
          <a:lstStyle/>
          <a:p>
            <a:fld id="{E917DE0E-AFB1-41FD-BC35-27DB61CA125F}" type="slidenum">
              <a:rPr lang="en-AU" smtClean="0"/>
              <a:pPr/>
              <a:t>‹#›</a:t>
            </a:fld>
            <a:endParaRPr lang="en-AU" dirty="0"/>
          </a:p>
        </p:txBody>
      </p:sp>
      <p:sp>
        <p:nvSpPr>
          <p:cNvPr id="13" name="Text Placeholder 5">
            <a:extLst>
              <a:ext uri="{FF2B5EF4-FFF2-40B4-BE49-F238E27FC236}">
                <a16:creationId xmlns:a16="http://schemas.microsoft.com/office/drawing/2014/main" id="{B11690AC-7C51-47ED-9DD6-4A98D2E79BBF}"/>
              </a:ext>
            </a:extLst>
          </p:cNvPr>
          <p:cNvSpPr>
            <a:spLocks noGrp="1"/>
          </p:cNvSpPr>
          <p:nvPr>
            <p:ph type="body" sz="quarter" idx="19"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2" name="Rectangle 11">
            <a:extLst>
              <a:ext uri="{FF2B5EF4-FFF2-40B4-BE49-F238E27FC236}">
                <a16:creationId xmlns:a16="http://schemas.microsoft.com/office/drawing/2014/main" id="{F2CACF9F-55D3-4152-BDFF-84674C07B2B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5" name="Picture 14">
            <a:extLst>
              <a:ext uri="{FF2B5EF4-FFF2-40B4-BE49-F238E27FC236}">
                <a16:creationId xmlns:a16="http://schemas.microsoft.com/office/drawing/2014/main" id="{3574170D-AC78-463A-B8E0-8E87954EAB8D}"/>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3989921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ext with Neutral 1 Bloc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p:nvPr>
        </p:nvSpPr>
        <p:spPr>
          <a:xfrm>
            <a:off x="6096003" y="1700213"/>
            <a:ext cx="5400672" cy="4608515"/>
          </a:xfrm>
          <a:prstGeom prst="rect">
            <a:avLst/>
          </a:prstGeom>
          <a:solidFill>
            <a:srgbClr val="D7D1CC"/>
          </a:solidFill>
        </p:spPr>
        <p:txBody>
          <a:bodyPr anchor="ctr">
            <a:normAutofit/>
          </a:bodyPr>
          <a:lstStyle>
            <a:lvl1pPr algn="ctr">
              <a:defRPr sz="1800">
                <a:solidFill>
                  <a:schemeClr val="tx1"/>
                </a:solidFill>
              </a:defRPr>
            </a:lvl1pPr>
          </a:lstStyle>
          <a:p>
            <a:pPr lvl="0"/>
            <a:r>
              <a:rPr lang="en-US"/>
              <a:t>Edit Master text styles</a:t>
            </a:r>
          </a:p>
        </p:txBody>
      </p:sp>
      <p:sp>
        <p:nvSpPr>
          <p:cNvPr id="10" name="Text Placeholder 5">
            <a:extLst>
              <a:ext uri="{FF2B5EF4-FFF2-40B4-BE49-F238E27FC236}">
                <a16:creationId xmlns:a16="http://schemas.microsoft.com/office/drawing/2014/main" id="{643BCE34-49B7-4BA0-8263-6432C37E47F9}"/>
              </a:ext>
            </a:extLst>
          </p:cNvPr>
          <p:cNvSpPr>
            <a:spLocks noGrp="1"/>
          </p:cNvSpPr>
          <p:nvPr>
            <p:ph type="body" sz="quarter" idx="15"/>
          </p:nvPr>
        </p:nvSpPr>
        <p:spPr>
          <a:xfrm>
            <a:off x="694800" y="1700213"/>
            <a:ext cx="5209113" cy="4608515"/>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2" name="Date Placeholder 1">
            <a:extLst>
              <a:ext uri="{FF2B5EF4-FFF2-40B4-BE49-F238E27FC236}">
                <a16:creationId xmlns:a16="http://schemas.microsoft.com/office/drawing/2014/main" id="{DA8FA6D2-EF83-4585-B84E-EC3FACE3286F}"/>
              </a:ext>
            </a:extLst>
          </p:cNvPr>
          <p:cNvSpPr>
            <a:spLocks noGrp="1"/>
          </p:cNvSpPr>
          <p:nvPr>
            <p:ph type="dt" sz="half" idx="16"/>
          </p:nvPr>
        </p:nvSpPr>
        <p:spPr/>
        <p:txBody>
          <a:bodyPr/>
          <a:lstStyle/>
          <a:p>
            <a:pPr algn="l"/>
            <a:r>
              <a:rPr lang="en-US"/>
              <a:t>CRICOS code 00025B</a:t>
            </a:r>
            <a:endParaRPr lang="en-AU" dirty="0"/>
          </a:p>
        </p:txBody>
      </p:sp>
      <p:sp>
        <p:nvSpPr>
          <p:cNvPr id="5" name="Title 4">
            <a:extLst>
              <a:ext uri="{FF2B5EF4-FFF2-40B4-BE49-F238E27FC236}">
                <a16:creationId xmlns:a16="http://schemas.microsoft.com/office/drawing/2014/main" id="{5045A20B-3961-4824-8B5F-429563405594}"/>
              </a:ext>
            </a:extLst>
          </p:cNvPr>
          <p:cNvSpPr>
            <a:spLocks noGrp="1"/>
          </p:cNvSpPr>
          <p:nvPr>
            <p:ph type="title"/>
          </p:nvPr>
        </p:nvSpPr>
        <p:spPr/>
        <p:txBody>
          <a:bodyPr/>
          <a:lstStyle/>
          <a:p>
            <a:r>
              <a:rPr lang="en-US"/>
              <a:t>Click to edit Master title style</a:t>
            </a:r>
            <a:endParaRPr lang="en-AU" dirty="0"/>
          </a:p>
        </p:txBody>
      </p:sp>
      <p:sp>
        <p:nvSpPr>
          <p:cNvPr id="9" name="Text Placeholder 5">
            <a:extLst>
              <a:ext uri="{FF2B5EF4-FFF2-40B4-BE49-F238E27FC236}">
                <a16:creationId xmlns:a16="http://schemas.microsoft.com/office/drawing/2014/main" id="{DB36345A-6B2C-4967-909A-6BAA4D16DEDF}"/>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1" name="Rectangle 10">
            <a:extLst>
              <a:ext uri="{FF2B5EF4-FFF2-40B4-BE49-F238E27FC236}">
                <a16:creationId xmlns:a16="http://schemas.microsoft.com/office/drawing/2014/main" id="{2DA7A291-5EAC-486D-928E-F46ED8B55AD0}"/>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CD6EAF7D-7C9B-4789-AC1C-A7AF349D1D21}"/>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295759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3">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95325" y="1143405"/>
            <a:ext cx="10728647" cy="1296144"/>
          </a:xfrm>
        </p:spPr>
        <p:txBody>
          <a:bodyPr anchor="b">
            <a:noAutofit/>
          </a:bodyPr>
          <a:lstStyle>
            <a:lvl1pPr>
              <a:lnSpc>
                <a:spcPts val="5040"/>
              </a:lnSpc>
              <a:defRPr sz="4200">
                <a:solidFill>
                  <a:schemeClr val="bg1"/>
                </a:solidFill>
              </a:defRPr>
            </a:lvl1pPr>
          </a:lstStyle>
          <a:p>
            <a:r>
              <a:rPr lang="en-US" dirty="0"/>
              <a:t>[Title]</a:t>
            </a:r>
            <a:endParaRPr lang="en-AU" dirty="0"/>
          </a:p>
        </p:txBody>
      </p:sp>
      <p:sp>
        <p:nvSpPr>
          <p:cNvPr id="7" name="Text Placeholder 6"/>
          <p:cNvSpPr>
            <a:spLocks noGrp="1"/>
          </p:cNvSpPr>
          <p:nvPr>
            <p:ph type="body" sz="quarter" idx="10" hasCustomPrompt="1"/>
          </p:nvPr>
        </p:nvSpPr>
        <p:spPr>
          <a:xfrm>
            <a:off x="695306" y="2553954"/>
            <a:ext cx="10737592" cy="2675249"/>
          </a:xfrm>
          <a:prstGeom prst="rect">
            <a:avLst/>
          </a:prstGeom>
          <a:noFill/>
        </p:spPr>
        <p:txBody>
          <a:bodyPr>
            <a:normAutofit/>
          </a:bodyPr>
          <a:lstStyle>
            <a:lvl1pPr marL="0" indent="0">
              <a:lnSpc>
                <a:spcPts val="3240"/>
              </a:lnSpc>
              <a:buNone/>
              <a:defRPr sz="2700">
                <a:solidFill>
                  <a:schemeClr val="bg1"/>
                </a:solidFill>
              </a:defRPr>
            </a:lvl1pPr>
          </a:lstStyle>
          <a:p>
            <a:pPr lvl="0"/>
            <a:r>
              <a:rPr lang="en-US" dirty="0"/>
              <a:t>[Subtitle]</a:t>
            </a:r>
          </a:p>
        </p:txBody>
      </p:sp>
      <p:sp>
        <p:nvSpPr>
          <p:cNvPr id="3" name="Rectangle 2">
            <a:extLst>
              <a:ext uri="{FF2B5EF4-FFF2-40B4-BE49-F238E27FC236}">
                <a16:creationId xmlns:a16="http://schemas.microsoft.com/office/drawing/2014/main" id="{19933EA7-FE92-4C6D-8733-61E671888999}"/>
              </a:ext>
            </a:extLst>
          </p:cNvPr>
          <p:cNvSpPr/>
          <p:nvPr userDrawn="1"/>
        </p:nvSpPr>
        <p:spPr>
          <a:xfrm>
            <a:off x="2" y="0"/>
            <a:ext cx="12191999" cy="9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pic>
        <p:nvPicPr>
          <p:cNvPr id="16" name="Picture 15">
            <a:extLst>
              <a:ext uri="{FF2B5EF4-FFF2-40B4-BE49-F238E27FC236}">
                <a16:creationId xmlns:a16="http://schemas.microsoft.com/office/drawing/2014/main" id="{D93FA41E-EFD5-45E8-BE8D-8CAB28F4BDD2}"/>
              </a:ext>
            </a:extLst>
          </p:cNvPr>
          <p:cNvPicPr>
            <a:picLocks noChangeAspect="1"/>
          </p:cNvPicPr>
          <p:nvPr userDrawn="1"/>
        </p:nvPicPr>
        <p:blipFill>
          <a:blip r:embed="rId3"/>
          <a:stretch>
            <a:fillRect/>
          </a:stretch>
        </p:blipFill>
        <p:spPr>
          <a:xfrm>
            <a:off x="704849" y="234886"/>
            <a:ext cx="2988000" cy="452585"/>
          </a:xfrm>
          <a:prstGeom prst="rect">
            <a:avLst/>
          </a:prstGeom>
        </p:spPr>
      </p:pic>
      <p:sp>
        <p:nvSpPr>
          <p:cNvPr id="5" name="TextBox 4">
            <a:extLst>
              <a:ext uri="{FF2B5EF4-FFF2-40B4-BE49-F238E27FC236}">
                <a16:creationId xmlns:a16="http://schemas.microsoft.com/office/drawing/2014/main" id="{FDDADB43-ED09-48C5-A41D-5E4BDF72C85E}"/>
              </a:ext>
            </a:extLst>
          </p:cNvPr>
          <p:cNvSpPr txBox="1"/>
          <p:nvPr userDrawn="1"/>
        </p:nvSpPr>
        <p:spPr>
          <a:xfrm>
            <a:off x="1" y="-1586050"/>
            <a:ext cx="7632171" cy="1384995"/>
          </a:xfrm>
          <a:prstGeom prst="rect">
            <a:avLst/>
          </a:prstGeom>
          <a:solidFill>
            <a:schemeClr val="accent1"/>
          </a:solidFill>
        </p:spPr>
        <p:txBody>
          <a:bodyPr wrap="square" rtlCol="0">
            <a:spAutoFit/>
          </a:bodyPr>
          <a:lstStyle/>
          <a:p>
            <a:r>
              <a:rPr lang="en-AU" sz="1400" dirty="0">
                <a:solidFill>
                  <a:schemeClr val="bg1"/>
                </a:solidFill>
              </a:rPr>
              <a:t>For this slide design, you can choose your own image </a:t>
            </a:r>
            <a:br>
              <a:rPr lang="en-AU" sz="1400" dirty="0">
                <a:solidFill>
                  <a:schemeClr val="bg1"/>
                </a:solidFill>
              </a:rPr>
            </a:br>
            <a:r>
              <a:rPr lang="en-AU" sz="1400" dirty="0">
                <a:solidFill>
                  <a:schemeClr val="bg1"/>
                </a:solidFill>
              </a:rPr>
              <a:t>by right-clicking somewhere on the slide, not in a content placeholder.</a:t>
            </a:r>
          </a:p>
          <a:p>
            <a:r>
              <a:rPr lang="en-US" sz="1400" dirty="0">
                <a:solidFill>
                  <a:schemeClr val="bg1"/>
                </a:solidFill>
              </a:rPr>
              <a:t>‘Format Background</a:t>
            </a:r>
          </a:p>
          <a:p>
            <a:r>
              <a:rPr lang="en-US" sz="1400" dirty="0">
                <a:solidFill>
                  <a:schemeClr val="bg1"/>
                </a:solidFill>
              </a:rPr>
              <a:t>Under the ‘Fill’ menu, ‘Picture’ is already selected</a:t>
            </a:r>
          </a:p>
          <a:p>
            <a:r>
              <a:rPr lang="en-US" sz="1400" dirty="0">
                <a:solidFill>
                  <a:schemeClr val="bg1"/>
                </a:solidFill>
              </a:rPr>
              <a:t>Go to the ‘File’ button and select another image</a:t>
            </a:r>
          </a:p>
          <a:p>
            <a:r>
              <a:rPr lang="en-US" sz="1400" dirty="0">
                <a:solidFill>
                  <a:schemeClr val="bg1"/>
                </a:solidFill>
              </a:rPr>
              <a:t>Change text </a:t>
            </a:r>
            <a:r>
              <a:rPr lang="en-US" sz="1400" dirty="0" err="1">
                <a:solidFill>
                  <a:schemeClr val="bg1"/>
                </a:solidFill>
              </a:rPr>
              <a:t>colour</a:t>
            </a:r>
            <a:r>
              <a:rPr lang="en-US" sz="1400" dirty="0">
                <a:solidFill>
                  <a:schemeClr val="bg1"/>
                </a:solidFill>
              </a:rPr>
              <a:t> as necessary to suit the image</a:t>
            </a:r>
            <a:endParaRPr lang="en-AU" sz="1400" dirty="0">
              <a:solidFill>
                <a:schemeClr val="bg1"/>
              </a:solidFill>
            </a:endParaRPr>
          </a:p>
        </p:txBody>
      </p:sp>
      <p:sp>
        <p:nvSpPr>
          <p:cNvPr id="11" name="Right Triangle 3">
            <a:extLst>
              <a:ext uri="{FF2B5EF4-FFF2-40B4-BE49-F238E27FC236}">
                <a16:creationId xmlns:a16="http://schemas.microsoft.com/office/drawing/2014/main" id="{5A5C0481-15B5-4619-B80D-C8C9ABD7F904}"/>
              </a:ext>
            </a:extLst>
          </p:cNvPr>
          <p:cNvSpPr/>
          <p:nvPr userDrawn="1"/>
        </p:nvSpPr>
        <p:spPr>
          <a:xfrm>
            <a:off x="1" y="4076700"/>
            <a:ext cx="2555875"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9" name="Graphic 1">
            <a:extLst>
              <a:ext uri="{FF2B5EF4-FFF2-40B4-BE49-F238E27FC236}">
                <a16:creationId xmlns:a16="http://schemas.microsoft.com/office/drawing/2014/main" id="{84EF10FC-E046-43D3-9897-04BE4FF5A176}"/>
              </a:ext>
            </a:extLst>
          </p:cNvPr>
          <p:cNvSpPr/>
          <p:nvPr userDrawn="1"/>
        </p:nvSpPr>
        <p:spPr>
          <a:xfrm>
            <a:off x="9912424" y="5571759"/>
            <a:ext cx="2279576" cy="1286241"/>
          </a:xfrm>
          <a:custGeom>
            <a:avLst/>
            <a:gdLst>
              <a:gd name="connsiteX0" fmla="*/ 1704499 w 1704975"/>
              <a:gd name="connsiteY0" fmla="*/ 961382 h 962025"/>
              <a:gd name="connsiteX1" fmla="*/ 1172051 w 1704975"/>
              <a:gd name="connsiteY1" fmla="*/ 803267 h 962025"/>
              <a:gd name="connsiteX2" fmla="*/ 589121 w 1704975"/>
              <a:gd name="connsiteY2" fmla="*/ 611815 h 962025"/>
              <a:gd name="connsiteX3" fmla="*/ 7144 w 1704975"/>
              <a:gd name="connsiteY3" fmla="*/ 768977 h 962025"/>
              <a:gd name="connsiteX4" fmla="*/ 764381 w 1704975"/>
              <a:gd name="connsiteY4" fmla="*/ 128897 h 962025"/>
              <a:gd name="connsiteX5" fmla="*/ 1614011 w 1704975"/>
              <a:gd name="connsiteY5" fmla="*/ 72700 h 962025"/>
              <a:gd name="connsiteX6" fmla="*/ 1705451 w 1704975"/>
              <a:gd name="connsiteY6" fmla="*/ 104132 h 962025"/>
              <a:gd name="connsiteX7" fmla="*/ 1704499 w 1704975"/>
              <a:gd name="connsiteY7" fmla="*/ 96138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962025">
                <a:moveTo>
                  <a:pt x="1704499" y="961382"/>
                </a:moveTo>
                <a:cubicBezTo>
                  <a:pt x="1523524" y="935665"/>
                  <a:pt x="1348264" y="859465"/>
                  <a:pt x="1172051" y="803267"/>
                </a:cubicBezTo>
                <a:cubicBezTo>
                  <a:pt x="976789" y="741355"/>
                  <a:pt x="788194" y="654677"/>
                  <a:pt x="589121" y="611815"/>
                </a:cubicBezTo>
                <a:cubicBezTo>
                  <a:pt x="301466" y="550855"/>
                  <a:pt x="224314" y="585145"/>
                  <a:pt x="7144" y="768977"/>
                </a:cubicBezTo>
                <a:cubicBezTo>
                  <a:pt x="50006" y="717542"/>
                  <a:pt x="525304" y="253675"/>
                  <a:pt x="764381" y="128897"/>
                </a:cubicBezTo>
                <a:cubicBezTo>
                  <a:pt x="1040606" y="-14930"/>
                  <a:pt x="1321594" y="-28265"/>
                  <a:pt x="1614011" y="72700"/>
                </a:cubicBezTo>
                <a:cubicBezTo>
                  <a:pt x="1644491" y="83177"/>
                  <a:pt x="1674971" y="93655"/>
                  <a:pt x="1705451" y="104132"/>
                </a:cubicBezTo>
                <a:lnTo>
                  <a:pt x="1704499" y="961382"/>
                </a:lnTo>
                <a:close/>
              </a:path>
            </a:pathLst>
          </a:custGeom>
          <a:solidFill>
            <a:schemeClr val="bg1"/>
          </a:solidFill>
          <a:ln w="9525" cap="flat">
            <a:noFill/>
            <a:prstDash val="solid"/>
            <a:miter/>
          </a:ln>
        </p:spPr>
        <p:txBody>
          <a:bodyPr rtlCol="0" anchor="ctr"/>
          <a:lstStyle/>
          <a:p>
            <a:endParaRPr lang="en-AU"/>
          </a:p>
        </p:txBody>
      </p:sp>
    </p:spTree>
    <p:extLst>
      <p:ext uri="{BB962C8B-B14F-4D97-AF65-F5344CB8AC3E}">
        <p14:creationId xmlns:p14="http://schemas.microsoft.com/office/powerpoint/2010/main" val="2967883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 with Neutral 2 Bloc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BE05E8E5-FC3F-4B02-8560-314161E65934}"/>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5B783E44-C534-44A2-8F6E-F9372FE5C6E2}"/>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7" name="Text Placeholder 6">
            <a:extLst>
              <a:ext uri="{FF2B5EF4-FFF2-40B4-BE49-F238E27FC236}">
                <a16:creationId xmlns:a16="http://schemas.microsoft.com/office/drawing/2014/main" id="{50BF09EC-4B00-4B1E-B06B-0D0F89DA05A2}"/>
              </a:ext>
            </a:extLst>
          </p:cNvPr>
          <p:cNvSpPr>
            <a:spLocks noGrp="1"/>
          </p:cNvSpPr>
          <p:nvPr>
            <p:ph type="body" sz="quarter" idx="14"/>
          </p:nvPr>
        </p:nvSpPr>
        <p:spPr>
          <a:xfrm>
            <a:off x="6096002" y="1700213"/>
            <a:ext cx="5400673" cy="4608512"/>
          </a:xfrm>
          <a:prstGeom prst="rect">
            <a:avLst/>
          </a:prstGeom>
          <a:solidFill>
            <a:srgbClr val="999490"/>
          </a:solidFill>
        </p:spPr>
        <p:txBody>
          <a:bodyPr anchor="ctr">
            <a:normAutofit/>
          </a:bodyPr>
          <a:lstStyle>
            <a:lvl1pPr algn="ctr">
              <a:defRPr sz="1800">
                <a:solidFill>
                  <a:schemeClr val="bg1"/>
                </a:solidFill>
              </a:defRPr>
            </a:lvl1pPr>
          </a:lstStyle>
          <a:p>
            <a:pPr lvl="0"/>
            <a:r>
              <a:rPr lang="en-US"/>
              <a:t>Edit Master text styles</a:t>
            </a:r>
          </a:p>
        </p:txBody>
      </p:sp>
      <p:sp>
        <p:nvSpPr>
          <p:cNvPr id="9" name="Text Placeholder 5">
            <a:extLst>
              <a:ext uri="{FF2B5EF4-FFF2-40B4-BE49-F238E27FC236}">
                <a16:creationId xmlns:a16="http://schemas.microsoft.com/office/drawing/2014/main" id="{00D8A284-12F0-43E7-820E-1E72AC40E17F}"/>
              </a:ext>
            </a:extLst>
          </p:cNvPr>
          <p:cNvSpPr>
            <a:spLocks noGrp="1"/>
          </p:cNvSpPr>
          <p:nvPr>
            <p:ph type="body" sz="quarter" idx="15"/>
          </p:nvPr>
        </p:nvSpPr>
        <p:spPr>
          <a:xfrm>
            <a:off x="694800" y="1700212"/>
            <a:ext cx="5209113" cy="4608515"/>
          </a:xfrm>
          <a:prstGeom prst="rect">
            <a:avLst/>
          </a:prstGeom>
        </p:spPr>
        <p:txBody>
          <a:bodyPr/>
          <a:lstStyle>
            <a:lvl1pPr>
              <a:lnSpc>
                <a:spcPct val="100000"/>
              </a:lnSpc>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5" name="Date Placeholder 4">
            <a:extLst>
              <a:ext uri="{FF2B5EF4-FFF2-40B4-BE49-F238E27FC236}">
                <a16:creationId xmlns:a16="http://schemas.microsoft.com/office/drawing/2014/main" id="{74C7241E-C81A-4E97-A038-49339AFE0279}"/>
              </a:ext>
            </a:extLst>
          </p:cNvPr>
          <p:cNvSpPr>
            <a:spLocks noGrp="1"/>
          </p:cNvSpPr>
          <p:nvPr>
            <p:ph type="dt" sz="half" idx="16"/>
          </p:nvPr>
        </p:nvSpPr>
        <p:spPr/>
        <p:txBody>
          <a:bodyPr/>
          <a:lstStyle/>
          <a:p>
            <a:pPr algn="l"/>
            <a:r>
              <a:rPr lang="en-US"/>
              <a:t>CRICOS code 00025B</a:t>
            </a:r>
            <a:endParaRPr lang="en-AU" dirty="0"/>
          </a:p>
        </p:txBody>
      </p:sp>
      <p:sp>
        <p:nvSpPr>
          <p:cNvPr id="6" name="Title 5">
            <a:extLst>
              <a:ext uri="{FF2B5EF4-FFF2-40B4-BE49-F238E27FC236}">
                <a16:creationId xmlns:a16="http://schemas.microsoft.com/office/drawing/2014/main" id="{F3255835-9B81-4FE6-A19A-BDEACE6D532E}"/>
              </a:ext>
            </a:extLst>
          </p:cNvPr>
          <p:cNvSpPr>
            <a:spLocks noGrp="1"/>
          </p:cNvSpPr>
          <p:nvPr>
            <p:ph type="title"/>
          </p:nvPr>
        </p:nvSpPr>
        <p:spPr/>
        <p:txBody>
          <a:bodyPr/>
          <a:lstStyle/>
          <a:p>
            <a:r>
              <a:rPr lang="en-US"/>
              <a:t>Click to edit Master title style</a:t>
            </a:r>
            <a:endParaRPr lang="en-AU" dirty="0"/>
          </a:p>
        </p:txBody>
      </p:sp>
      <p:sp>
        <p:nvSpPr>
          <p:cNvPr id="11" name="Text Placeholder 5">
            <a:extLst>
              <a:ext uri="{FF2B5EF4-FFF2-40B4-BE49-F238E27FC236}">
                <a16:creationId xmlns:a16="http://schemas.microsoft.com/office/drawing/2014/main" id="{FE5F36F7-9D4E-4EA5-882E-DEDD94B59C30}"/>
              </a:ext>
            </a:extLst>
          </p:cNvPr>
          <p:cNvSpPr>
            <a:spLocks noGrp="1"/>
          </p:cNvSpPr>
          <p:nvPr>
            <p:ph type="body" sz="quarter" idx="17"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0" name="Rectangle 9">
            <a:extLst>
              <a:ext uri="{FF2B5EF4-FFF2-40B4-BE49-F238E27FC236}">
                <a16:creationId xmlns:a16="http://schemas.microsoft.com/office/drawing/2014/main" id="{13000394-8C62-4535-AFCB-49065079CFAF}"/>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3" name="Picture 12">
            <a:extLst>
              <a:ext uri="{FF2B5EF4-FFF2-40B4-BE49-F238E27FC236}">
                <a16:creationId xmlns:a16="http://schemas.microsoft.com/office/drawing/2014/main" id="{A9739123-EB1E-4E5F-B70D-F7DEE2CEE7E1}"/>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250285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ree Pullouts">
    <p:spTree>
      <p:nvGrpSpPr>
        <p:cNvPr id="1" name=""/>
        <p:cNvGrpSpPr/>
        <p:nvPr/>
      </p:nvGrpSpPr>
      <p:grpSpPr>
        <a:xfrm>
          <a:off x="0" y="0"/>
          <a:ext cx="0" cy="0"/>
          <a:chOff x="0" y="0"/>
          <a:chExt cx="0" cy="0"/>
        </a:xfrm>
      </p:grpSpPr>
      <p:sp>
        <p:nvSpPr>
          <p:cNvPr id="13" name="Text Placeholder 6">
            <a:extLst>
              <a:ext uri="{FF2B5EF4-FFF2-40B4-BE49-F238E27FC236}">
                <a16:creationId xmlns:a16="http://schemas.microsoft.com/office/drawing/2014/main" id="{EA75515C-08B2-490C-B8D9-273E0B4B793E}"/>
              </a:ext>
            </a:extLst>
          </p:cNvPr>
          <p:cNvSpPr>
            <a:spLocks noGrp="1"/>
          </p:cNvSpPr>
          <p:nvPr>
            <p:ph type="body" sz="quarter" idx="21" hasCustomPrompt="1"/>
          </p:nvPr>
        </p:nvSpPr>
        <p:spPr>
          <a:xfrm>
            <a:off x="8112127" y="1700213"/>
            <a:ext cx="3384548" cy="4615710"/>
          </a:xfrm>
          <a:prstGeom prst="rect">
            <a:avLst/>
          </a:prstGeom>
          <a:solidFill>
            <a:schemeClr val="accent1"/>
          </a:solidFill>
        </p:spPr>
        <p:txBody>
          <a:bodyPr lIns="180000" tIns="108000" rIns="180000" bIns="180000" anchor="t">
            <a:normAutofit/>
          </a:bodyPr>
          <a:lstStyle>
            <a:lvl1pPr marL="285750" indent="-285750" algn="l">
              <a:buClr>
                <a:schemeClr val="bg1"/>
              </a:buClr>
              <a:buFont typeface="Arial" panose="020B0604020202020204" pitchFamily="34" charset="0"/>
              <a:buChar char="•"/>
              <a:defRPr sz="1400">
                <a:solidFill>
                  <a:schemeClr val="bg1"/>
                </a:solidFill>
              </a:defRPr>
            </a:lvl1pPr>
          </a:lstStyle>
          <a:p>
            <a:pPr lvl="0"/>
            <a:r>
              <a:rPr lang="en-AU" dirty="0"/>
              <a:t>[Enter text – You can change the colour of this placeholder under the ‘Shape fill’ menu]</a:t>
            </a:r>
          </a:p>
        </p:txBody>
      </p:sp>
      <p:sp>
        <p:nvSpPr>
          <p:cNvPr id="3" name="Footer Placeholder 2">
            <a:extLst>
              <a:ext uri="{FF2B5EF4-FFF2-40B4-BE49-F238E27FC236}">
                <a16:creationId xmlns:a16="http://schemas.microsoft.com/office/drawing/2014/main" id="{24210091-B817-4684-B184-7D4087D1A130}"/>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4886D46C-E3B9-4EED-8ECB-83007B70FCF7}"/>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5" name="Date Placeholder 4">
            <a:extLst>
              <a:ext uri="{FF2B5EF4-FFF2-40B4-BE49-F238E27FC236}">
                <a16:creationId xmlns:a16="http://schemas.microsoft.com/office/drawing/2014/main" id="{2EFFA529-ABC2-48D5-B054-69D988F2D0EC}"/>
              </a:ext>
            </a:extLst>
          </p:cNvPr>
          <p:cNvSpPr>
            <a:spLocks noGrp="1"/>
          </p:cNvSpPr>
          <p:nvPr>
            <p:ph type="dt" sz="half" idx="17"/>
          </p:nvPr>
        </p:nvSpPr>
        <p:spPr/>
        <p:txBody>
          <a:bodyPr/>
          <a:lstStyle/>
          <a:p>
            <a:pPr algn="l"/>
            <a:r>
              <a:rPr lang="en-US"/>
              <a:t>CRICOS code 00025B</a:t>
            </a:r>
            <a:endParaRPr lang="en-AU" dirty="0"/>
          </a:p>
        </p:txBody>
      </p:sp>
      <p:sp>
        <p:nvSpPr>
          <p:cNvPr id="6" name="Title 5">
            <a:extLst>
              <a:ext uri="{FF2B5EF4-FFF2-40B4-BE49-F238E27FC236}">
                <a16:creationId xmlns:a16="http://schemas.microsoft.com/office/drawing/2014/main" id="{7DA12390-A044-4D48-96A4-00A2D51D906B}"/>
              </a:ext>
            </a:extLst>
          </p:cNvPr>
          <p:cNvSpPr>
            <a:spLocks noGrp="1"/>
          </p:cNvSpPr>
          <p:nvPr>
            <p:ph type="title"/>
          </p:nvPr>
        </p:nvSpPr>
        <p:spPr/>
        <p:txBody>
          <a:bodyPr/>
          <a:lstStyle/>
          <a:p>
            <a:r>
              <a:rPr lang="en-US"/>
              <a:t>Click to edit Master title style</a:t>
            </a:r>
            <a:endParaRPr lang="en-AU" dirty="0"/>
          </a:p>
        </p:txBody>
      </p:sp>
      <p:sp>
        <p:nvSpPr>
          <p:cNvPr id="11" name="Text Placeholder 5">
            <a:extLst>
              <a:ext uri="{FF2B5EF4-FFF2-40B4-BE49-F238E27FC236}">
                <a16:creationId xmlns:a16="http://schemas.microsoft.com/office/drawing/2014/main" id="{60070F8D-A181-4941-8E6E-89B3B6A120EA}"/>
              </a:ext>
            </a:extLst>
          </p:cNvPr>
          <p:cNvSpPr>
            <a:spLocks noGrp="1"/>
          </p:cNvSpPr>
          <p:nvPr>
            <p:ph type="body" sz="quarter" idx="18"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0" name="Text Placeholder 6">
            <a:extLst>
              <a:ext uri="{FF2B5EF4-FFF2-40B4-BE49-F238E27FC236}">
                <a16:creationId xmlns:a16="http://schemas.microsoft.com/office/drawing/2014/main" id="{5A8D97C9-2BD4-40D2-8A9C-5D0FDC041E5C}"/>
              </a:ext>
            </a:extLst>
          </p:cNvPr>
          <p:cNvSpPr>
            <a:spLocks noGrp="1"/>
          </p:cNvSpPr>
          <p:nvPr>
            <p:ph type="body" sz="quarter" idx="19" hasCustomPrompt="1"/>
          </p:nvPr>
        </p:nvSpPr>
        <p:spPr>
          <a:xfrm>
            <a:off x="695328" y="1700213"/>
            <a:ext cx="3384548" cy="4615710"/>
          </a:xfrm>
          <a:prstGeom prst="rect">
            <a:avLst/>
          </a:prstGeom>
          <a:solidFill>
            <a:srgbClr val="962A8B"/>
          </a:solidFill>
        </p:spPr>
        <p:txBody>
          <a:bodyPr lIns="180000" tIns="108000" rIns="180000" bIns="180000" anchor="t">
            <a:normAutofit/>
          </a:bodyPr>
          <a:lstStyle>
            <a:lvl1pPr marL="285750" indent="-285750" algn="l">
              <a:buClr>
                <a:schemeClr val="bg1"/>
              </a:buClr>
              <a:buFont typeface="Arial" panose="020B0604020202020204" pitchFamily="34" charset="0"/>
              <a:buChar char="•"/>
              <a:defRPr sz="1400">
                <a:solidFill>
                  <a:schemeClr val="bg1"/>
                </a:solidFill>
              </a:defRPr>
            </a:lvl1pPr>
          </a:lstStyle>
          <a:p>
            <a:pPr lvl="0"/>
            <a:r>
              <a:rPr lang="en-AU" dirty="0"/>
              <a:t>[Enter text – You can change the colour of this placeholder under the ‘Shape fill’ menu]</a:t>
            </a:r>
          </a:p>
        </p:txBody>
      </p:sp>
      <p:sp>
        <p:nvSpPr>
          <p:cNvPr id="12" name="Text Placeholder 6">
            <a:extLst>
              <a:ext uri="{FF2B5EF4-FFF2-40B4-BE49-F238E27FC236}">
                <a16:creationId xmlns:a16="http://schemas.microsoft.com/office/drawing/2014/main" id="{2409A6CC-1C55-4870-8E22-205BA52568D4}"/>
              </a:ext>
            </a:extLst>
          </p:cNvPr>
          <p:cNvSpPr>
            <a:spLocks noGrp="1"/>
          </p:cNvSpPr>
          <p:nvPr>
            <p:ph type="body" sz="quarter" idx="20" hasCustomPrompt="1"/>
          </p:nvPr>
        </p:nvSpPr>
        <p:spPr>
          <a:xfrm>
            <a:off x="4387255" y="1692905"/>
            <a:ext cx="3384548" cy="4615710"/>
          </a:xfrm>
          <a:prstGeom prst="rect">
            <a:avLst/>
          </a:prstGeom>
          <a:solidFill>
            <a:srgbClr val="999490"/>
          </a:solidFill>
        </p:spPr>
        <p:txBody>
          <a:bodyPr lIns="180000" tIns="108000" rIns="180000" bIns="180000" anchor="t">
            <a:normAutofit/>
          </a:bodyPr>
          <a:lstStyle>
            <a:lvl1pPr marL="285750" indent="-285750" algn="l">
              <a:buClr>
                <a:schemeClr val="bg1"/>
              </a:buClr>
              <a:buFont typeface="Arial" panose="020B0604020202020204" pitchFamily="34" charset="0"/>
              <a:buChar char="•"/>
              <a:defRPr sz="1400">
                <a:solidFill>
                  <a:schemeClr val="bg1"/>
                </a:solidFill>
              </a:defRPr>
            </a:lvl1pPr>
          </a:lstStyle>
          <a:p>
            <a:pPr lvl="0"/>
            <a:r>
              <a:rPr lang="en-AU" dirty="0"/>
              <a:t>[Enter text – You can change the colour of this placeholder under the ‘Shape fill’ menu]</a:t>
            </a:r>
          </a:p>
        </p:txBody>
      </p:sp>
      <p:sp>
        <p:nvSpPr>
          <p:cNvPr id="14" name="Rectangle 13">
            <a:extLst>
              <a:ext uri="{FF2B5EF4-FFF2-40B4-BE49-F238E27FC236}">
                <a16:creationId xmlns:a16="http://schemas.microsoft.com/office/drawing/2014/main" id="{1E1AC039-02E7-49D5-B557-F29BDF128A9E}"/>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6" name="Picture 15">
            <a:extLst>
              <a:ext uri="{FF2B5EF4-FFF2-40B4-BE49-F238E27FC236}">
                <a16:creationId xmlns:a16="http://schemas.microsoft.com/office/drawing/2014/main" id="{7AE48569-D32E-4698-B1DF-F6D3A1B423B0}"/>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4028239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Multi-layout 1">
    <p:spTree>
      <p:nvGrpSpPr>
        <p:cNvPr id="1" name=""/>
        <p:cNvGrpSpPr/>
        <p:nvPr/>
      </p:nvGrpSpPr>
      <p:grpSpPr>
        <a:xfrm>
          <a:off x="0" y="0"/>
          <a:ext cx="0" cy="0"/>
          <a:chOff x="0" y="0"/>
          <a:chExt cx="0" cy="0"/>
        </a:xfrm>
      </p:grpSpPr>
      <p:sp>
        <p:nvSpPr>
          <p:cNvPr id="12" name="Content Placeholder 11">
            <a:extLst>
              <a:ext uri="{FF2B5EF4-FFF2-40B4-BE49-F238E27FC236}">
                <a16:creationId xmlns:a16="http://schemas.microsoft.com/office/drawing/2014/main" id="{C06D0029-C709-49E4-ADBE-DE71FBF91E19}"/>
              </a:ext>
            </a:extLst>
          </p:cNvPr>
          <p:cNvSpPr>
            <a:spLocks noGrp="1"/>
          </p:cNvSpPr>
          <p:nvPr>
            <p:ph sz="quarter" idx="15"/>
          </p:nvPr>
        </p:nvSpPr>
        <p:spPr>
          <a:xfrm>
            <a:off x="694800" y="3593712"/>
            <a:ext cx="5198533" cy="2715015"/>
          </a:xfrm>
          <a:prstGeom prst="rect">
            <a:avLst/>
          </a:prstGeom>
        </p:spPr>
        <p:txBody>
          <a:bodyPr/>
          <a:lstStyle>
            <a:lvl1pPr>
              <a:defRPr lang="en-US" dirty="0" smtClean="0"/>
            </a:lvl1pPr>
            <a:lvl2pPr>
              <a:defRPr lang="en-US" dirty="0" smtClean="0"/>
            </a:lvl2pPr>
            <a:lvl3pPr>
              <a:defRPr lang="en-US" dirty="0" smtClean="0"/>
            </a:lvl3pPr>
            <a:lvl4pPr>
              <a:defRPr lang="en-US" dirty="0" smtClean="0"/>
            </a:lvl4pPr>
            <a:lvl5pPr>
              <a:defRPr lang="en-US" dirty="0" smtClean="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14" name="Content Placeholder 13">
            <a:extLst>
              <a:ext uri="{FF2B5EF4-FFF2-40B4-BE49-F238E27FC236}">
                <a16:creationId xmlns:a16="http://schemas.microsoft.com/office/drawing/2014/main" id="{842AA681-0A5C-4843-AFF7-8900ED2A6D68}"/>
              </a:ext>
            </a:extLst>
          </p:cNvPr>
          <p:cNvSpPr>
            <a:spLocks noGrp="1"/>
          </p:cNvSpPr>
          <p:nvPr>
            <p:ph sz="quarter" idx="16" hasCustomPrompt="1"/>
          </p:nvPr>
        </p:nvSpPr>
        <p:spPr>
          <a:xfrm>
            <a:off x="6288618" y="2024810"/>
            <a:ext cx="5198400" cy="2427894"/>
          </a:xfrm>
          <a:prstGeom prst="rect">
            <a:avLst/>
          </a:prstGeom>
        </p:spPr>
        <p:txBody>
          <a:bodyPr/>
          <a:lstStyle>
            <a:lvl1pPr>
              <a:defRPr/>
            </a:lvl1pPr>
          </a:lstStyle>
          <a:p>
            <a:pPr lvl="0"/>
            <a:r>
              <a:rPr lang="en-US" dirty="0"/>
              <a:t> </a:t>
            </a:r>
            <a:endParaRPr lang="en-AU" dirty="0"/>
          </a:p>
        </p:txBody>
      </p:sp>
      <p:sp>
        <p:nvSpPr>
          <p:cNvPr id="16" name="Content Placeholder 11">
            <a:extLst>
              <a:ext uri="{FF2B5EF4-FFF2-40B4-BE49-F238E27FC236}">
                <a16:creationId xmlns:a16="http://schemas.microsoft.com/office/drawing/2014/main" id="{C1A5F930-F83B-4616-AC17-D7231CE87421}"/>
              </a:ext>
            </a:extLst>
          </p:cNvPr>
          <p:cNvSpPr>
            <a:spLocks noGrp="1"/>
          </p:cNvSpPr>
          <p:nvPr>
            <p:ph sz="quarter" idx="17"/>
          </p:nvPr>
        </p:nvSpPr>
        <p:spPr>
          <a:xfrm>
            <a:off x="6288619" y="4602158"/>
            <a:ext cx="5198533" cy="1700191"/>
          </a:xfrm>
          <a:prstGeom prst="rect">
            <a:avLst/>
          </a:prstGeo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p:txBody>
      </p:sp>
      <p:sp>
        <p:nvSpPr>
          <p:cNvPr id="6" name="Text Placeholder 5">
            <a:extLst>
              <a:ext uri="{FF2B5EF4-FFF2-40B4-BE49-F238E27FC236}">
                <a16:creationId xmlns:a16="http://schemas.microsoft.com/office/drawing/2014/main" id="{0ABFF14A-9BDE-42F0-AA14-E13CCFE3E4FE}"/>
              </a:ext>
            </a:extLst>
          </p:cNvPr>
          <p:cNvSpPr>
            <a:spLocks noGrp="1"/>
          </p:cNvSpPr>
          <p:nvPr>
            <p:ph type="body" sz="quarter" idx="18"/>
          </p:nvPr>
        </p:nvSpPr>
        <p:spPr>
          <a:xfrm>
            <a:off x="694800" y="1700808"/>
            <a:ext cx="5198532" cy="1743450"/>
          </a:xfrm>
          <a:prstGeom prst="rect">
            <a:avLst/>
          </a:prstGeom>
        </p:spPr>
        <p:txBody>
          <a:bodyPr/>
          <a:lstStyle/>
          <a:p>
            <a:pPr lvl="0"/>
            <a:r>
              <a:rPr lang="en-US"/>
              <a:t>Edit Master text styles</a:t>
            </a:r>
          </a:p>
        </p:txBody>
      </p:sp>
      <p:sp>
        <p:nvSpPr>
          <p:cNvPr id="13" name="Content Placeholder 11">
            <a:extLst>
              <a:ext uri="{FF2B5EF4-FFF2-40B4-BE49-F238E27FC236}">
                <a16:creationId xmlns:a16="http://schemas.microsoft.com/office/drawing/2014/main" id="{47FC4A52-417F-4863-97DD-E656EA43AC92}"/>
              </a:ext>
            </a:extLst>
          </p:cNvPr>
          <p:cNvSpPr>
            <a:spLocks noGrp="1"/>
          </p:cNvSpPr>
          <p:nvPr>
            <p:ph sz="quarter" idx="19" hasCustomPrompt="1"/>
          </p:nvPr>
        </p:nvSpPr>
        <p:spPr>
          <a:xfrm>
            <a:off x="6288619" y="1700809"/>
            <a:ext cx="5198533" cy="324000"/>
          </a:xfrm>
          <a:prstGeom prst="rect">
            <a:avLst/>
          </a:prstGeom>
        </p:spPr>
        <p:txBody>
          <a:bodyPr>
            <a:normAutofit/>
          </a:bodyPr>
          <a:lstStyle>
            <a:lvl5pPr>
              <a:defRPr lang="en-AU" sz="2000" b="1" dirty="0"/>
            </a:lvl5pPr>
          </a:lstStyle>
          <a:p>
            <a:pPr lvl="4"/>
            <a:r>
              <a:rPr lang="en-US" dirty="0"/>
              <a:t>Fifth level</a:t>
            </a:r>
            <a:endParaRPr lang="en-AU" dirty="0"/>
          </a:p>
        </p:txBody>
      </p:sp>
      <p:sp>
        <p:nvSpPr>
          <p:cNvPr id="7" name="Title 6">
            <a:extLst>
              <a:ext uri="{FF2B5EF4-FFF2-40B4-BE49-F238E27FC236}">
                <a16:creationId xmlns:a16="http://schemas.microsoft.com/office/drawing/2014/main" id="{5A696586-6988-4D6B-BE2D-2C0EDF447A61}"/>
              </a:ext>
            </a:extLst>
          </p:cNvPr>
          <p:cNvSpPr>
            <a:spLocks noGrp="1"/>
          </p:cNvSpPr>
          <p:nvPr>
            <p:ph type="title"/>
          </p:nvPr>
        </p:nvSpPr>
        <p:spPr/>
        <p:txBody>
          <a:bodyPr/>
          <a:lstStyle/>
          <a:p>
            <a:r>
              <a:rPr lang="en-US"/>
              <a:t>Click to edit Master title style</a:t>
            </a:r>
            <a:endParaRPr lang="en-AU" dirty="0"/>
          </a:p>
        </p:txBody>
      </p:sp>
      <p:sp>
        <p:nvSpPr>
          <p:cNvPr id="2" name="Date Placeholder 1">
            <a:extLst>
              <a:ext uri="{FF2B5EF4-FFF2-40B4-BE49-F238E27FC236}">
                <a16:creationId xmlns:a16="http://schemas.microsoft.com/office/drawing/2014/main" id="{2D4702DF-17BD-46ED-A802-86B361F2E09F}"/>
              </a:ext>
            </a:extLst>
          </p:cNvPr>
          <p:cNvSpPr>
            <a:spLocks noGrp="1"/>
          </p:cNvSpPr>
          <p:nvPr>
            <p:ph type="dt" sz="half" idx="20"/>
          </p:nvPr>
        </p:nvSpPr>
        <p:spPr/>
        <p:txBody>
          <a:bodyPr/>
          <a:lstStyle/>
          <a:p>
            <a:pPr algn="l"/>
            <a:r>
              <a:rPr lang="en-US"/>
              <a:t>CRICOS code 00025B</a:t>
            </a:r>
            <a:endParaRPr lang="en-AU" dirty="0"/>
          </a:p>
        </p:txBody>
      </p:sp>
      <p:sp>
        <p:nvSpPr>
          <p:cNvPr id="3" name="Footer Placeholder 2">
            <a:extLst>
              <a:ext uri="{FF2B5EF4-FFF2-40B4-BE49-F238E27FC236}">
                <a16:creationId xmlns:a16="http://schemas.microsoft.com/office/drawing/2014/main" id="{A95DBF07-3CD1-4DDE-9A1A-D0E171973E18}"/>
              </a:ext>
            </a:extLst>
          </p:cNvPr>
          <p:cNvSpPr>
            <a:spLocks noGrp="1"/>
          </p:cNvSpPr>
          <p:nvPr>
            <p:ph type="ftr" sz="quarter" idx="21"/>
          </p:nvPr>
        </p:nvSpPr>
        <p:spPr/>
        <p:txBody>
          <a:body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1C4A7C89-2B79-461C-8BD1-C3E341EC7BC0}"/>
              </a:ext>
            </a:extLst>
          </p:cNvPr>
          <p:cNvSpPr>
            <a:spLocks noGrp="1"/>
          </p:cNvSpPr>
          <p:nvPr>
            <p:ph type="sldNum" sz="quarter" idx="22"/>
          </p:nvPr>
        </p:nvSpPr>
        <p:spPr/>
        <p:txBody>
          <a:bodyPr/>
          <a:lstStyle/>
          <a:p>
            <a:fld id="{E917DE0E-AFB1-41FD-BC35-27DB61CA125F}" type="slidenum">
              <a:rPr lang="en-AU" smtClean="0"/>
              <a:pPr/>
              <a:t>‹#›</a:t>
            </a:fld>
            <a:endParaRPr lang="en-AU" dirty="0"/>
          </a:p>
        </p:txBody>
      </p:sp>
      <p:sp>
        <p:nvSpPr>
          <p:cNvPr id="15" name="Text Placeholder 5">
            <a:extLst>
              <a:ext uri="{FF2B5EF4-FFF2-40B4-BE49-F238E27FC236}">
                <a16:creationId xmlns:a16="http://schemas.microsoft.com/office/drawing/2014/main" id="{14229EC4-696A-4791-8EB0-396DF61F7A28}"/>
              </a:ext>
            </a:extLst>
          </p:cNvPr>
          <p:cNvSpPr>
            <a:spLocks noGrp="1"/>
          </p:cNvSpPr>
          <p:nvPr>
            <p:ph type="body" sz="quarter" idx="23"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7" name="Rectangle 16">
            <a:extLst>
              <a:ext uri="{FF2B5EF4-FFF2-40B4-BE49-F238E27FC236}">
                <a16:creationId xmlns:a16="http://schemas.microsoft.com/office/drawing/2014/main" id="{FB3B4A2E-6294-4DC9-8779-3231A7E9B5C2}"/>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9" name="Picture 18">
            <a:extLst>
              <a:ext uri="{FF2B5EF4-FFF2-40B4-BE49-F238E27FC236}">
                <a16:creationId xmlns:a16="http://schemas.microsoft.com/office/drawing/2014/main" id="{4BCAB502-16F2-4A19-97A1-C081D226597B}"/>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921181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Multi-layout 2">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2BE9733-BF94-4100-BC67-F6D1B238A113}"/>
              </a:ext>
            </a:extLst>
          </p:cNvPr>
          <p:cNvSpPr>
            <a:spLocks noGrp="1"/>
          </p:cNvSpPr>
          <p:nvPr>
            <p:ph type="ftr" sz="quarter" idx="10"/>
          </p:nvPr>
        </p:nvSpPr>
        <p:spPr/>
        <p:txBody>
          <a:bodyPr/>
          <a:lstStyle>
            <a:lvl1pPr>
              <a:defRPr b="0"/>
            </a:lvl1pPr>
          </a:lstStyle>
          <a:p>
            <a:r>
              <a:rPr lang="en-AU"/>
              <a:t>Presentation Title | Date</a:t>
            </a:r>
            <a:endParaRPr lang="en-AU" dirty="0"/>
          </a:p>
        </p:txBody>
      </p:sp>
      <p:sp>
        <p:nvSpPr>
          <p:cNvPr id="4" name="Slide Number Placeholder 3">
            <a:extLst>
              <a:ext uri="{FF2B5EF4-FFF2-40B4-BE49-F238E27FC236}">
                <a16:creationId xmlns:a16="http://schemas.microsoft.com/office/drawing/2014/main" id="{F0CDDBB4-F82B-408D-A3AC-301DFBE50D71}"/>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19" name="Content Placeholder 18">
            <a:extLst>
              <a:ext uri="{FF2B5EF4-FFF2-40B4-BE49-F238E27FC236}">
                <a16:creationId xmlns:a16="http://schemas.microsoft.com/office/drawing/2014/main" id="{1680838C-6DDD-4367-8C7B-8D49AA3A036A}"/>
              </a:ext>
            </a:extLst>
          </p:cNvPr>
          <p:cNvSpPr>
            <a:spLocks noGrp="1"/>
          </p:cNvSpPr>
          <p:nvPr>
            <p:ph sz="quarter" idx="19" hasCustomPrompt="1"/>
          </p:nvPr>
        </p:nvSpPr>
        <p:spPr>
          <a:xfrm>
            <a:off x="6286500" y="2677684"/>
            <a:ext cx="5219998" cy="1615411"/>
          </a:xfrm>
          <a:prstGeom prst="rect">
            <a:avLst/>
          </a:prstGeom>
        </p:spPr>
        <p:txBody>
          <a:bodyPr/>
          <a:lstStyle/>
          <a:p>
            <a:pPr lvl="0"/>
            <a:r>
              <a:rPr lang="en-AU" dirty="0"/>
              <a:t> </a:t>
            </a:r>
          </a:p>
        </p:txBody>
      </p:sp>
      <p:sp>
        <p:nvSpPr>
          <p:cNvPr id="20" name="Content Placeholder 18">
            <a:extLst>
              <a:ext uri="{FF2B5EF4-FFF2-40B4-BE49-F238E27FC236}">
                <a16:creationId xmlns:a16="http://schemas.microsoft.com/office/drawing/2014/main" id="{8C9CC71C-D628-4B8C-8AB1-D318B0D686CF}"/>
              </a:ext>
            </a:extLst>
          </p:cNvPr>
          <p:cNvSpPr>
            <a:spLocks noGrp="1"/>
          </p:cNvSpPr>
          <p:nvPr>
            <p:ph sz="quarter" idx="20" hasCustomPrompt="1"/>
          </p:nvPr>
        </p:nvSpPr>
        <p:spPr>
          <a:xfrm>
            <a:off x="6286500" y="4694142"/>
            <a:ext cx="5219996" cy="1615178"/>
          </a:xfrm>
          <a:prstGeom prst="rect">
            <a:avLst/>
          </a:prstGeom>
        </p:spPr>
        <p:txBody>
          <a:bodyPr/>
          <a:lstStyle>
            <a:lvl1pPr>
              <a:defRPr/>
            </a:lvl1pPr>
          </a:lstStyle>
          <a:p>
            <a:pPr lvl="0"/>
            <a:r>
              <a:rPr lang="en-US" dirty="0"/>
              <a:t> </a:t>
            </a:r>
            <a:endParaRPr lang="en-AU" dirty="0"/>
          </a:p>
        </p:txBody>
      </p:sp>
      <p:sp>
        <p:nvSpPr>
          <p:cNvPr id="12" name="Text Placeholder 5">
            <a:extLst>
              <a:ext uri="{FF2B5EF4-FFF2-40B4-BE49-F238E27FC236}">
                <a16:creationId xmlns:a16="http://schemas.microsoft.com/office/drawing/2014/main" id="{47EF0A71-527C-4177-BD73-0A32F4F3B7C2}"/>
              </a:ext>
            </a:extLst>
          </p:cNvPr>
          <p:cNvSpPr>
            <a:spLocks noGrp="1"/>
          </p:cNvSpPr>
          <p:nvPr>
            <p:ph type="body" sz="quarter" idx="25"/>
          </p:nvPr>
        </p:nvSpPr>
        <p:spPr>
          <a:xfrm>
            <a:off x="6286500" y="2279659"/>
            <a:ext cx="5222136" cy="324000"/>
          </a:xfrm>
          <a:prstGeom prst="rect">
            <a:avLst/>
          </a:prstGeom>
        </p:spPr>
        <p:txBody>
          <a:bodyPr/>
          <a:lstStyle>
            <a:lvl1pPr>
              <a:lnSpc>
                <a:spcPct val="100000"/>
              </a:lnSpc>
              <a:defRPr sz="1200" b="1">
                <a:solidFill>
                  <a:schemeClr val="accent1"/>
                </a:solidFill>
              </a:defRPr>
            </a:lvl1pPr>
            <a:lvl6pPr>
              <a:defRPr b="0"/>
            </a:lvl6pPr>
          </a:lstStyle>
          <a:p>
            <a:pPr lvl="0"/>
            <a:r>
              <a:rPr lang="en-US"/>
              <a:t>Edit Master text styles</a:t>
            </a:r>
          </a:p>
        </p:txBody>
      </p:sp>
      <p:sp>
        <p:nvSpPr>
          <p:cNvPr id="14" name="Text Placeholder 5">
            <a:extLst>
              <a:ext uri="{FF2B5EF4-FFF2-40B4-BE49-F238E27FC236}">
                <a16:creationId xmlns:a16="http://schemas.microsoft.com/office/drawing/2014/main" id="{FFFB469D-AB37-445A-8C5C-9EDAC47CC608}"/>
              </a:ext>
            </a:extLst>
          </p:cNvPr>
          <p:cNvSpPr>
            <a:spLocks noGrp="1"/>
          </p:cNvSpPr>
          <p:nvPr>
            <p:ph type="body" sz="quarter" idx="26"/>
          </p:nvPr>
        </p:nvSpPr>
        <p:spPr>
          <a:xfrm>
            <a:off x="6286500" y="4401144"/>
            <a:ext cx="5222136" cy="324000"/>
          </a:xfrm>
          <a:prstGeom prst="rect">
            <a:avLst/>
          </a:prstGeom>
        </p:spPr>
        <p:txBody>
          <a:bodyPr/>
          <a:lstStyle>
            <a:lvl1pPr>
              <a:lnSpc>
                <a:spcPct val="100000"/>
              </a:lnSpc>
              <a:defRPr sz="1200" b="1">
                <a:solidFill>
                  <a:schemeClr val="accent1"/>
                </a:solidFill>
              </a:defRPr>
            </a:lvl1pPr>
            <a:lvl6pPr>
              <a:defRPr b="0"/>
            </a:lvl6pPr>
          </a:lstStyle>
          <a:p>
            <a:pPr lvl="0"/>
            <a:r>
              <a:rPr lang="en-US"/>
              <a:t>Edit Master text styles</a:t>
            </a:r>
          </a:p>
        </p:txBody>
      </p:sp>
      <p:sp>
        <p:nvSpPr>
          <p:cNvPr id="9" name="Text Placeholder 8">
            <a:extLst>
              <a:ext uri="{FF2B5EF4-FFF2-40B4-BE49-F238E27FC236}">
                <a16:creationId xmlns:a16="http://schemas.microsoft.com/office/drawing/2014/main" id="{892F6810-4203-426A-BA3F-12E853FD972A}"/>
              </a:ext>
            </a:extLst>
          </p:cNvPr>
          <p:cNvSpPr>
            <a:spLocks noGrp="1"/>
          </p:cNvSpPr>
          <p:nvPr>
            <p:ph type="body" sz="quarter" idx="28"/>
          </p:nvPr>
        </p:nvSpPr>
        <p:spPr>
          <a:xfrm>
            <a:off x="694800" y="2279196"/>
            <a:ext cx="5183717" cy="2013899"/>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21" name="Text Placeholder 8">
            <a:extLst>
              <a:ext uri="{FF2B5EF4-FFF2-40B4-BE49-F238E27FC236}">
                <a16:creationId xmlns:a16="http://schemas.microsoft.com/office/drawing/2014/main" id="{5608E6E7-0CC5-4C1B-8095-7EA4A3FE80AB}"/>
              </a:ext>
            </a:extLst>
          </p:cNvPr>
          <p:cNvSpPr>
            <a:spLocks noGrp="1"/>
          </p:cNvSpPr>
          <p:nvPr>
            <p:ph type="body" sz="quarter" idx="29"/>
          </p:nvPr>
        </p:nvSpPr>
        <p:spPr>
          <a:xfrm>
            <a:off x="694800" y="4401144"/>
            <a:ext cx="5183717" cy="1908176"/>
          </a:xfrm>
        </p:spPr>
        <p:txBody>
          <a:bodyPr/>
          <a:lstStyle>
            <a:lvl1pPr>
              <a:defRPr lang="en-US" dirty="0"/>
            </a:lvl1pPr>
            <a:lvl2pPr>
              <a:defRPr lang="en-US" dirty="0"/>
            </a:lvl2pPr>
            <a:lvl3pPr>
              <a:defRPr lang="en-US" dirty="0"/>
            </a:lvl3pPr>
            <a:lvl4pPr>
              <a:defRPr lang="en-US" dirty="0"/>
            </a:lvl4pPr>
            <a:lvl5pPr>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p:txBody>
      </p:sp>
      <p:sp>
        <p:nvSpPr>
          <p:cNvPr id="5" name="Date Placeholder 4">
            <a:extLst>
              <a:ext uri="{FF2B5EF4-FFF2-40B4-BE49-F238E27FC236}">
                <a16:creationId xmlns:a16="http://schemas.microsoft.com/office/drawing/2014/main" id="{E99A2EF0-E71D-47A8-8995-F59268EA0BBD}"/>
              </a:ext>
            </a:extLst>
          </p:cNvPr>
          <p:cNvSpPr>
            <a:spLocks noGrp="1"/>
          </p:cNvSpPr>
          <p:nvPr>
            <p:ph type="dt" sz="half" idx="30"/>
          </p:nvPr>
        </p:nvSpPr>
        <p:spPr/>
        <p:txBody>
          <a:bodyPr/>
          <a:lstStyle/>
          <a:p>
            <a:pPr algn="l"/>
            <a:r>
              <a:rPr lang="en-US"/>
              <a:t>CRICOS code 00025B</a:t>
            </a:r>
            <a:endParaRPr lang="en-AU" dirty="0"/>
          </a:p>
        </p:txBody>
      </p:sp>
      <p:sp>
        <p:nvSpPr>
          <p:cNvPr id="7" name="Title 6">
            <a:extLst>
              <a:ext uri="{FF2B5EF4-FFF2-40B4-BE49-F238E27FC236}">
                <a16:creationId xmlns:a16="http://schemas.microsoft.com/office/drawing/2014/main" id="{6AE219F9-19D4-45A2-9D79-6847ED38E26C}"/>
              </a:ext>
            </a:extLst>
          </p:cNvPr>
          <p:cNvSpPr>
            <a:spLocks noGrp="1"/>
          </p:cNvSpPr>
          <p:nvPr>
            <p:ph type="title"/>
          </p:nvPr>
        </p:nvSpPr>
        <p:spPr/>
        <p:txBody>
          <a:bodyPr/>
          <a:lstStyle/>
          <a:p>
            <a:r>
              <a:rPr lang="en-US"/>
              <a:t>Click to edit Master title style</a:t>
            </a:r>
            <a:endParaRPr lang="en-AU" dirty="0"/>
          </a:p>
        </p:txBody>
      </p:sp>
      <p:sp>
        <p:nvSpPr>
          <p:cNvPr id="16" name="Text Placeholder 5">
            <a:extLst>
              <a:ext uri="{FF2B5EF4-FFF2-40B4-BE49-F238E27FC236}">
                <a16:creationId xmlns:a16="http://schemas.microsoft.com/office/drawing/2014/main" id="{688F5021-D4C3-4888-A4D5-06E996CC2139}"/>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5" name="Rectangle 14">
            <a:extLst>
              <a:ext uri="{FF2B5EF4-FFF2-40B4-BE49-F238E27FC236}">
                <a16:creationId xmlns:a16="http://schemas.microsoft.com/office/drawing/2014/main" id="{301F3FBD-B2FA-4ECC-94B3-AE0A46E7AD40}"/>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8" name="Picture 17">
            <a:extLst>
              <a:ext uri="{FF2B5EF4-FFF2-40B4-BE49-F238E27FC236}">
                <a16:creationId xmlns:a16="http://schemas.microsoft.com/office/drawing/2014/main" id="{B9D1DA3F-F774-45EB-B6E3-EB3EBFC56BF8}"/>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17" name="Text Placeholder 5">
            <a:extLst>
              <a:ext uri="{FF2B5EF4-FFF2-40B4-BE49-F238E27FC236}">
                <a16:creationId xmlns:a16="http://schemas.microsoft.com/office/drawing/2014/main" id="{59483DB6-35E8-41E9-930B-445C4EFE7A77}"/>
              </a:ext>
            </a:extLst>
          </p:cNvPr>
          <p:cNvSpPr>
            <a:spLocks noGrp="1"/>
          </p:cNvSpPr>
          <p:nvPr>
            <p:ph type="body" sz="quarter" idx="31" hasCustomPrompt="1"/>
          </p:nvPr>
        </p:nvSpPr>
        <p:spPr>
          <a:xfrm>
            <a:off x="695325" y="1700808"/>
            <a:ext cx="10801350" cy="504825"/>
          </a:xfrm>
        </p:spPr>
        <p:txBody>
          <a:bodyPr>
            <a:normAutofit/>
          </a:bodyPr>
          <a:lstStyle>
            <a:lvl1pPr>
              <a:defRPr sz="2000" b="1">
                <a:solidFill>
                  <a:schemeClr val="accent1"/>
                </a:solidFill>
              </a:defRPr>
            </a:lvl1pPr>
            <a:lvl2pPr marL="612" indent="0">
              <a:buNone/>
              <a:defRPr/>
            </a:lvl2pPr>
          </a:lstStyle>
          <a:p>
            <a:pPr lvl="0"/>
            <a:r>
              <a:rPr lang="en-US" dirty="0"/>
              <a:t>[Subtitle]</a:t>
            </a:r>
          </a:p>
        </p:txBody>
      </p:sp>
    </p:spTree>
    <p:extLst>
      <p:ext uri="{BB962C8B-B14F-4D97-AF65-F5344CB8AC3E}">
        <p14:creationId xmlns:p14="http://schemas.microsoft.com/office/powerpoint/2010/main" val="160158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9EE8B-9737-4CD0-834C-9321616FE29F}"/>
              </a:ext>
            </a:extLst>
          </p:cNvPr>
          <p:cNvSpPr>
            <a:spLocks noGrp="1"/>
          </p:cNvSpPr>
          <p:nvPr>
            <p:ph type="title"/>
          </p:nvPr>
        </p:nvSpPr>
        <p:spPr/>
        <p:txBody>
          <a:bodyPr/>
          <a:lstStyle/>
          <a:p>
            <a:r>
              <a:rPr lang="en-US"/>
              <a:t>Click to edit Master title style</a:t>
            </a:r>
            <a:endParaRPr lang="en-AU" dirty="0"/>
          </a:p>
        </p:txBody>
      </p:sp>
      <p:sp>
        <p:nvSpPr>
          <p:cNvPr id="5" name="Date Placeholder 4">
            <a:extLst>
              <a:ext uri="{FF2B5EF4-FFF2-40B4-BE49-F238E27FC236}">
                <a16:creationId xmlns:a16="http://schemas.microsoft.com/office/drawing/2014/main" id="{B4E54BAE-986D-4AFD-89E0-A19E4D265928}"/>
              </a:ext>
            </a:extLst>
          </p:cNvPr>
          <p:cNvSpPr>
            <a:spLocks noGrp="1"/>
          </p:cNvSpPr>
          <p:nvPr>
            <p:ph type="dt" sz="half" idx="16"/>
          </p:nvPr>
        </p:nvSpPr>
        <p:spPr/>
        <p:txBody>
          <a:bodyPr/>
          <a:lstStyle/>
          <a:p>
            <a:pPr algn="l"/>
            <a:r>
              <a:rPr lang="en-US"/>
              <a:t>CRICOS code 00025B</a:t>
            </a:r>
            <a:endParaRPr lang="en-AU" dirty="0"/>
          </a:p>
        </p:txBody>
      </p:sp>
      <p:sp>
        <p:nvSpPr>
          <p:cNvPr id="6" name="Footer Placeholder 5">
            <a:extLst>
              <a:ext uri="{FF2B5EF4-FFF2-40B4-BE49-F238E27FC236}">
                <a16:creationId xmlns:a16="http://schemas.microsoft.com/office/drawing/2014/main" id="{CBA1ABFD-9426-4AE2-BD85-21AAB157C5F4}"/>
              </a:ext>
            </a:extLst>
          </p:cNvPr>
          <p:cNvSpPr>
            <a:spLocks noGrp="1"/>
          </p:cNvSpPr>
          <p:nvPr>
            <p:ph type="ftr" sz="quarter" idx="17"/>
          </p:nvPr>
        </p:nvSpPr>
        <p:spPr/>
        <p:txBody>
          <a:bodyPr/>
          <a:lstStyle/>
          <a:p>
            <a:r>
              <a:rPr lang="en-AU"/>
              <a:t>Presentation Title | Date</a:t>
            </a:r>
            <a:endParaRPr lang="en-AU" dirty="0"/>
          </a:p>
        </p:txBody>
      </p:sp>
      <p:sp>
        <p:nvSpPr>
          <p:cNvPr id="7" name="Slide Number Placeholder 6">
            <a:extLst>
              <a:ext uri="{FF2B5EF4-FFF2-40B4-BE49-F238E27FC236}">
                <a16:creationId xmlns:a16="http://schemas.microsoft.com/office/drawing/2014/main" id="{43B82426-C548-4F44-88F3-0399BED6EABE}"/>
              </a:ext>
            </a:extLst>
          </p:cNvPr>
          <p:cNvSpPr>
            <a:spLocks noGrp="1"/>
          </p:cNvSpPr>
          <p:nvPr>
            <p:ph type="sldNum" sz="quarter" idx="18"/>
          </p:nvPr>
        </p:nvSpPr>
        <p:spPr/>
        <p:txBody>
          <a:bodyPr/>
          <a:lstStyle/>
          <a:p>
            <a:fld id="{E917DE0E-AFB1-41FD-BC35-27DB61CA125F}" type="slidenum">
              <a:rPr lang="en-AU" smtClean="0"/>
              <a:pPr/>
              <a:t>‹#›</a:t>
            </a:fld>
            <a:endParaRPr lang="en-AU" dirty="0"/>
          </a:p>
        </p:txBody>
      </p:sp>
      <p:sp>
        <p:nvSpPr>
          <p:cNvPr id="8" name="Text Placeholder 5">
            <a:extLst>
              <a:ext uri="{FF2B5EF4-FFF2-40B4-BE49-F238E27FC236}">
                <a16:creationId xmlns:a16="http://schemas.microsoft.com/office/drawing/2014/main" id="{3A7132BB-77E6-4CDB-BD22-890A94E03075}"/>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9" name="Rectangle 8">
            <a:extLst>
              <a:ext uri="{FF2B5EF4-FFF2-40B4-BE49-F238E27FC236}">
                <a16:creationId xmlns:a16="http://schemas.microsoft.com/office/drawing/2014/main" id="{547FA311-E5C8-49FB-A70D-B5D69EF896F4}"/>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1" name="Picture 10">
            <a:extLst>
              <a:ext uri="{FF2B5EF4-FFF2-40B4-BE49-F238E27FC236}">
                <a16:creationId xmlns:a16="http://schemas.microsoft.com/office/drawing/2014/main" id="{577DAC2F-25B2-40B2-B3C3-AEDF3893C15B}"/>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98070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Blank Brande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9933EA7-FE92-4C6D-8733-61E671888999}"/>
              </a:ext>
            </a:extLst>
          </p:cNvPr>
          <p:cNvSpPr/>
          <p:nvPr userDrawn="1"/>
        </p:nvSpPr>
        <p:spPr>
          <a:xfrm>
            <a:off x="2" y="-27384"/>
            <a:ext cx="12191999" cy="10081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pic>
        <p:nvPicPr>
          <p:cNvPr id="4" name="Picture 3">
            <a:extLst>
              <a:ext uri="{FF2B5EF4-FFF2-40B4-BE49-F238E27FC236}">
                <a16:creationId xmlns:a16="http://schemas.microsoft.com/office/drawing/2014/main" id="{A4A50E81-A697-4D2A-9C73-3BBE321DFC06}"/>
              </a:ext>
            </a:extLst>
          </p:cNvPr>
          <p:cNvPicPr>
            <a:picLocks noChangeAspect="1"/>
          </p:cNvPicPr>
          <p:nvPr userDrawn="1"/>
        </p:nvPicPr>
        <p:blipFill rotWithShape="1">
          <a:blip r:embed="rId2"/>
          <a:srcRect r="42155"/>
          <a:stretch/>
        </p:blipFill>
        <p:spPr>
          <a:xfrm>
            <a:off x="10271272" y="152896"/>
            <a:ext cx="1237347" cy="324000"/>
          </a:xfrm>
          <a:prstGeom prst="rect">
            <a:avLst/>
          </a:prstGeom>
        </p:spPr>
      </p:pic>
    </p:spTree>
    <p:extLst>
      <p:ext uri="{BB962C8B-B14F-4D97-AF65-F5344CB8AC3E}">
        <p14:creationId xmlns:p14="http://schemas.microsoft.com/office/powerpoint/2010/main" val="23351393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DBD1DEA-6C0B-48CD-8886-623BD6330C76}"/>
              </a:ext>
            </a:extLst>
          </p:cNvPr>
          <p:cNvSpPr/>
          <p:nvPr userDrawn="1"/>
        </p:nvSpPr>
        <p:spPr>
          <a:xfrm>
            <a:off x="0" y="0"/>
            <a:ext cx="12192000" cy="6858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2" name="Title 1"/>
          <p:cNvSpPr>
            <a:spLocks noGrp="1"/>
          </p:cNvSpPr>
          <p:nvPr>
            <p:ph type="title"/>
          </p:nvPr>
        </p:nvSpPr>
        <p:spPr>
          <a:xfrm>
            <a:off x="694800" y="1082188"/>
            <a:ext cx="10744005" cy="720081"/>
          </a:xfrm>
        </p:spPr>
        <p:txBody>
          <a:bodyPr anchor="b">
            <a:noAutofit/>
          </a:bodyPr>
          <a:lstStyle>
            <a:lvl1pPr>
              <a:lnSpc>
                <a:spcPts val="5040"/>
              </a:lnSpc>
              <a:defRPr sz="4200">
                <a:solidFill>
                  <a:schemeClr val="bg1"/>
                </a:solidFill>
              </a:defRPr>
            </a:lvl1pPr>
          </a:lstStyle>
          <a:p>
            <a:r>
              <a:rPr lang="en-US"/>
              <a:t>Click to edit Master title style</a:t>
            </a:r>
            <a:endParaRPr lang="en-AU" dirty="0"/>
          </a:p>
        </p:txBody>
      </p:sp>
      <p:sp>
        <p:nvSpPr>
          <p:cNvPr id="7" name="Text Placeholder 6"/>
          <p:cNvSpPr>
            <a:spLocks noGrp="1"/>
          </p:cNvSpPr>
          <p:nvPr>
            <p:ph type="body" sz="quarter" idx="10" hasCustomPrompt="1"/>
          </p:nvPr>
        </p:nvSpPr>
        <p:spPr>
          <a:xfrm>
            <a:off x="694800" y="1876346"/>
            <a:ext cx="3254263" cy="832577"/>
          </a:xfrm>
          <a:prstGeom prst="rect">
            <a:avLst/>
          </a:prstGeom>
        </p:spPr>
        <p:txBody>
          <a:bodyPr>
            <a:normAutofit/>
          </a:bodyPr>
          <a:lstStyle>
            <a:lvl1pPr marL="0" indent="0">
              <a:lnSpc>
                <a:spcPct val="100000"/>
              </a:lnSpc>
              <a:spcBef>
                <a:spcPts val="0"/>
              </a:spcBef>
              <a:spcAft>
                <a:spcPts val="0"/>
              </a:spcAft>
              <a:buNone/>
              <a:defRPr sz="1200">
                <a:solidFill>
                  <a:schemeClr val="bg1"/>
                </a:solidFill>
              </a:defRPr>
            </a:lvl1pPr>
          </a:lstStyle>
          <a:p>
            <a:pPr lvl="0"/>
            <a:r>
              <a:rPr lang="en-US" dirty="0"/>
              <a:t>Click to edit </a:t>
            </a:r>
            <a:br>
              <a:rPr lang="en-US" dirty="0"/>
            </a:br>
            <a:r>
              <a:rPr lang="en-US" dirty="0"/>
              <a:t>Master text styles</a:t>
            </a:r>
          </a:p>
        </p:txBody>
      </p:sp>
      <p:sp>
        <p:nvSpPr>
          <p:cNvPr id="11" name="Text Placeholder 6">
            <a:extLst>
              <a:ext uri="{FF2B5EF4-FFF2-40B4-BE49-F238E27FC236}">
                <a16:creationId xmlns:a16="http://schemas.microsoft.com/office/drawing/2014/main" id="{0758AADB-42F9-44FF-A436-0031B6B2680A}"/>
              </a:ext>
            </a:extLst>
          </p:cNvPr>
          <p:cNvSpPr>
            <a:spLocks noGrp="1"/>
          </p:cNvSpPr>
          <p:nvPr>
            <p:ph type="body" sz="quarter" idx="11" hasCustomPrompt="1"/>
          </p:nvPr>
        </p:nvSpPr>
        <p:spPr>
          <a:xfrm>
            <a:off x="1087509" y="2852939"/>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dirty="0"/>
              <a:t>Click to edit Master text styles</a:t>
            </a:r>
          </a:p>
        </p:txBody>
      </p:sp>
      <p:sp>
        <p:nvSpPr>
          <p:cNvPr id="15" name="Text Placeholder 6">
            <a:extLst>
              <a:ext uri="{FF2B5EF4-FFF2-40B4-BE49-F238E27FC236}">
                <a16:creationId xmlns:a16="http://schemas.microsoft.com/office/drawing/2014/main" id="{9EB3BAB6-8B24-4F70-BDDC-75B91A4FB1D5}"/>
              </a:ext>
            </a:extLst>
          </p:cNvPr>
          <p:cNvSpPr>
            <a:spLocks noGrp="1"/>
          </p:cNvSpPr>
          <p:nvPr>
            <p:ph type="body" sz="quarter" idx="12" hasCustomPrompt="1"/>
          </p:nvPr>
        </p:nvSpPr>
        <p:spPr>
          <a:xfrm>
            <a:off x="1087509" y="3125021"/>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dirty="0"/>
              <a:t>Click to edit Master text styles</a:t>
            </a:r>
          </a:p>
        </p:txBody>
      </p:sp>
      <p:sp>
        <p:nvSpPr>
          <p:cNvPr id="20" name="Right Triangle 3">
            <a:extLst>
              <a:ext uri="{FF2B5EF4-FFF2-40B4-BE49-F238E27FC236}">
                <a16:creationId xmlns:a16="http://schemas.microsoft.com/office/drawing/2014/main" id="{98BF4DE5-D126-4077-BBC8-5F3A09BC0E5C}"/>
              </a:ext>
            </a:extLst>
          </p:cNvPr>
          <p:cNvSpPr/>
          <p:nvPr userDrawn="1"/>
        </p:nvSpPr>
        <p:spPr>
          <a:xfrm>
            <a:off x="1" y="4076700"/>
            <a:ext cx="2555875"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3" name="Text Placeholder 6">
            <a:extLst>
              <a:ext uri="{FF2B5EF4-FFF2-40B4-BE49-F238E27FC236}">
                <a16:creationId xmlns:a16="http://schemas.microsoft.com/office/drawing/2014/main" id="{B8A2EB93-6CF0-469A-B44D-3B50AF0CEE6D}"/>
              </a:ext>
            </a:extLst>
          </p:cNvPr>
          <p:cNvSpPr>
            <a:spLocks noGrp="1"/>
          </p:cNvSpPr>
          <p:nvPr>
            <p:ph type="body" sz="quarter" idx="13" hasCustomPrompt="1"/>
          </p:nvPr>
        </p:nvSpPr>
        <p:spPr>
          <a:xfrm>
            <a:off x="1087509" y="3415094"/>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dirty="0"/>
              <a:t>Click to edit Master text styles</a:t>
            </a:r>
          </a:p>
        </p:txBody>
      </p:sp>
      <p:sp>
        <p:nvSpPr>
          <p:cNvPr id="16" name="Text Placeholder 6">
            <a:extLst>
              <a:ext uri="{FF2B5EF4-FFF2-40B4-BE49-F238E27FC236}">
                <a16:creationId xmlns:a16="http://schemas.microsoft.com/office/drawing/2014/main" id="{81CEC2A5-BF8B-405F-BFB8-A7AC93A346C2}"/>
              </a:ext>
            </a:extLst>
          </p:cNvPr>
          <p:cNvSpPr>
            <a:spLocks noGrp="1"/>
          </p:cNvSpPr>
          <p:nvPr>
            <p:ph type="body" sz="quarter" idx="14" hasCustomPrompt="1"/>
          </p:nvPr>
        </p:nvSpPr>
        <p:spPr>
          <a:xfrm>
            <a:off x="1087509" y="3687176"/>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dirty="0"/>
              <a:t>Click to edit Master text styles</a:t>
            </a:r>
          </a:p>
        </p:txBody>
      </p:sp>
      <p:sp>
        <p:nvSpPr>
          <p:cNvPr id="18" name="Text Placeholder 6">
            <a:extLst>
              <a:ext uri="{FF2B5EF4-FFF2-40B4-BE49-F238E27FC236}">
                <a16:creationId xmlns:a16="http://schemas.microsoft.com/office/drawing/2014/main" id="{191147DD-03AA-4BA3-AFAA-F070EDBA94F2}"/>
              </a:ext>
            </a:extLst>
          </p:cNvPr>
          <p:cNvSpPr>
            <a:spLocks noGrp="1"/>
          </p:cNvSpPr>
          <p:nvPr>
            <p:ph type="body" sz="quarter" idx="15" hasCustomPrompt="1"/>
          </p:nvPr>
        </p:nvSpPr>
        <p:spPr>
          <a:xfrm>
            <a:off x="1087509" y="3957493"/>
            <a:ext cx="3418763" cy="202889"/>
          </a:xfrm>
          <a:prstGeom prst="rect">
            <a:avLst/>
          </a:prstGeom>
        </p:spPr>
        <p:txBody>
          <a:bodyPr>
            <a:normAutofit/>
          </a:bodyPr>
          <a:lstStyle>
            <a:lvl1pPr marL="0" indent="0">
              <a:lnSpc>
                <a:spcPts val="1500"/>
              </a:lnSpc>
              <a:spcAft>
                <a:spcPts val="0"/>
              </a:spcAft>
              <a:buNone/>
              <a:defRPr sz="950">
                <a:solidFill>
                  <a:schemeClr val="bg1"/>
                </a:solidFill>
              </a:defRPr>
            </a:lvl1pPr>
          </a:lstStyle>
          <a:p>
            <a:pPr lvl="0"/>
            <a:r>
              <a:rPr lang="en-US" dirty="0"/>
              <a:t>Click to edit Master text styles</a:t>
            </a:r>
          </a:p>
        </p:txBody>
      </p:sp>
      <p:sp>
        <p:nvSpPr>
          <p:cNvPr id="19" name="Graphic 1">
            <a:extLst>
              <a:ext uri="{FF2B5EF4-FFF2-40B4-BE49-F238E27FC236}">
                <a16:creationId xmlns:a16="http://schemas.microsoft.com/office/drawing/2014/main" id="{6B4A31B5-8366-4D72-B33B-C4528CEC8D4B}"/>
              </a:ext>
            </a:extLst>
          </p:cNvPr>
          <p:cNvSpPr/>
          <p:nvPr userDrawn="1"/>
        </p:nvSpPr>
        <p:spPr>
          <a:xfrm>
            <a:off x="9912424" y="5571759"/>
            <a:ext cx="2279576" cy="1286241"/>
          </a:xfrm>
          <a:custGeom>
            <a:avLst/>
            <a:gdLst>
              <a:gd name="connsiteX0" fmla="*/ 1704499 w 1704975"/>
              <a:gd name="connsiteY0" fmla="*/ 961382 h 962025"/>
              <a:gd name="connsiteX1" fmla="*/ 1172051 w 1704975"/>
              <a:gd name="connsiteY1" fmla="*/ 803267 h 962025"/>
              <a:gd name="connsiteX2" fmla="*/ 589121 w 1704975"/>
              <a:gd name="connsiteY2" fmla="*/ 611815 h 962025"/>
              <a:gd name="connsiteX3" fmla="*/ 7144 w 1704975"/>
              <a:gd name="connsiteY3" fmla="*/ 768977 h 962025"/>
              <a:gd name="connsiteX4" fmla="*/ 764381 w 1704975"/>
              <a:gd name="connsiteY4" fmla="*/ 128897 h 962025"/>
              <a:gd name="connsiteX5" fmla="*/ 1614011 w 1704975"/>
              <a:gd name="connsiteY5" fmla="*/ 72700 h 962025"/>
              <a:gd name="connsiteX6" fmla="*/ 1705451 w 1704975"/>
              <a:gd name="connsiteY6" fmla="*/ 104132 h 962025"/>
              <a:gd name="connsiteX7" fmla="*/ 1704499 w 1704975"/>
              <a:gd name="connsiteY7" fmla="*/ 96138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962025">
                <a:moveTo>
                  <a:pt x="1704499" y="961382"/>
                </a:moveTo>
                <a:cubicBezTo>
                  <a:pt x="1523524" y="935665"/>
                  <a:pt x="1348264" y="859465"/>
                  <a:pt x="1172051" y="803267"/>
                </a:cubicBezTo>
                <a:cubicBezTo>
                  <a:pt x="976789" y="741355"/>
                  <a:pt x="788194" y="654677"/>
                  <a:pt x="589121" y="611815"/>
                </a:cubicBezTo>
                <a:cubicBezTo>
                  <a:pt x="301466" y="550855"/>
                  <a:pt x="224314" y="585145"/>
                  <a:pt x="7144" y="768977"/>
                </a:cubicBezTo>
                <a:cubicBezTo>
                  <a:pt x="50006" y="717542"/>
                  <a:pt x="525304" y="253675"/>
                  <a:pt x="764381" y="128897"/>
                </a:cubicBezTo>
                <a:cubicBezTo>
                  <a:pt x="1040606" y="-14930"/>
                  <a:pt x="1321594" y="-28265"/>
                  <a:pt x="1614011" y="72700"/>
                </a:cubicBezTo>
                <a:cubicBezTo>
                  <a:pt x="1644491" y="83177"/>
                  <a:pt x="1674971" y="93655"/>
                  <a:pt x="1705451" y="104132"/>
                </a:cubicBezTo>
                <a:lnTo>
                  <a:pt x="1704499" y="961382"/>
                </a:lnTo>
                <a:close/>
              </a:path>
            </a:pathLst>
          </a:custGeom>
          <a:solidFill>
            <a:schemeClr val="bg1"/>
          </a:solidFill>
          <a:ln w="9525" cap="flat">
            <a:noFill/>
            <a:prstDash val="solid"/>
            <a:miter/>
          </a:ln>
        </p:spPr>
        <p:txBody>
          <a:bodyPr rtlCol="0" anchor="ctr"/>
          <a:lstStyle/>
          <a:p>
            <a:endParaRPr lang="en-AU"/>
          </a:p>
        </p:txBody>
      </p:sp>
      <p:pic>
        <p:nvPicPr>
          <p:cNvPr id="22" name="Picture 21">
            <a:extLst>
              <a:ext uri="{FF2B5EF4-FFF2-40B4-BE49-F238E27FC236}">
                <a16:creationId xmlns:a16="http://schemas.microsoft.com/office/drawing/2014/main" id="{B864D713-B046-4FE6-BDD7-EE4264F7C42D}"/>
              </a:ext>
            </a:extLst>
          </p:cNvPr>
          <p:cNvPicPr>
            <a:picLocks noChangeAspect="1"/>
          </p:cNvPicPr>
          <p:nvPr userDrawn="1"/>
        </p:nvPicPr>
        <p:blipFill>
          <a:blip r:embed="rId2"/>
          <a:stretch>
            <a:fillRect/>
          </a:stretch>
        </p:blipFill>
        <p:spPr>
          <a:xfrm>
            <a:off x="695325" y="207631"/>
            <a:ext cx="3204000" cy="472463"/>
          </a:xfrm>
          <a:prstGeom prst="rect">
            <a:avLst/>
          </a:prstGeom>
        </p:spPr>
      </p:pic>
    </p:spTree>
    <p:extLst>
      <p:ext uri="{BB962C8B-B14F-4D97-AF65-F5344CB8AC3E}">
        <p14:creationId xmlns:p14="http://schemas.microsoft.com/office/powerpoint/2010/main" val="3059547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hank You 2">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ED9BE05-DABC-48CC-9999-1581840BE656}"/>
              </a:ext>
            </a:extLst>
          </p:cNvPr>
          <p:cNvSpPr/>
          <p:nvPr userDrawn="1"/>
        </p:nvSpPr>
        <p:spPr>
          <a:xfrm>
            <a:off x="0" y="0"/>
            <a:ext cx="12192000" cy="9288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11" name="Text Placeholder 6">
            <a:extLst>
              <a:ext uri="{FF2B5EF4-FFF2-40B4-BE49-F238E27FC236}">
                <a16:creationId xmlns:a16="http://schemas.microsoft.com/office/drawing/2014/main" id="{F3CE2D37-876C-4C8F-A6C5-0AB063A0B4CD}"/>
              </a:ext>
            </a:extLst>
          </p:cNvPr>
          <p:cNvSpPr>
            <a:spLocks noGrp="1"/>
          </p:cNvSpPr>
          <p:nvPr>
            <p:ph type="body" sz="quarter" idx="13" hasCustomPrompt="1"/>
          </p:nvPr>
        </p:nvSpPr>
        <p:spPr>
          <a:xfrm>
            <a:off x="694800" y="1876346"/>
            <a:ext cx="3254263" cy="832577"/>
          </a:xfrm>
          <a:prstGeom prst="rect">
            <a:avLst/>
          </a:prstGeom>
        </p:spPr>
        <p:txBody>
          <a:bodyPr>
            <a:normAutofit/>
          </a:bodyPr>
          <a:lstStyle>
            <a:lvl1pPr marL="0" indent="0">
              <a:lnSpc>
                <a:spcPct val="100000"/>
              </a:lnSpc>
              <a:spcBef>
                <a:spcPts val="0"/>
              </a:spcBef>
              <a:spcAft>
                <a:spcPts val="0"/>
              </a:spcAft>
              <a:buNone/>
              <a:defRPr sz="1200">
                <a:solidFill>
                  <a:schemeClr val="tx1"/>
                </a:solidFill>
              </a:defRPr>
            </a:lvl1pPr>
          </a:lstStyle>
          <a:p>
            <a:pPr lvl="0"/>
            <a:r>
              <a:rPr lang="en-US" dirty="0"/>
              <a:t>Click to edit Master text styles</a:t>
            </a:r>
          </a:p>
        </p:txBody>
      </p:sp>
      <p:sp>
        <p:nvSpPr>
          <p:cNvPr id="18" name="Text Placeholder 6">
            <a:extLst>
              <a:ext uri="{FF2B5EF4-FFF2-40B4-BE49-F238E27FC236}">
                <a16:creationId xmlns:a16="http://schemas.microsoft.com/office/drawing/2014/main" id="{36F77BFB-AD63-495E-A4EA-EE2AFB4F9E57}"/>
              </a:ext>
            </a:extLst>
          </p:cNvPr>
          <p:cNvSpPr>
            <a:spLocks noGrp="1"/>
          </p:cNvSpPr>
          <p:nvPr>
            <p:ph type="body" sz="quarter" idx="11" hasCustomPrompt="1"/>
          </p:nvPr>
        </p:nvSpPr>
        <p:spPr>
          <a:xfrm>
            <a:off x="1087509" y="2852939"/>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dirty="0"/>
              <a:t>Click to edit Master text styles</a:t>
            </a:r>
          </a:p>
        </p:txBody>
      </p:sp>
      <p:sp>
        <p:nvSpPr>
          <p:cNvPr id="19" name="Text Placeholder 6">
            <a:extLst>
              <a:ext uri="{FF2B5EF4-FFF2-40B4-BE49-F238E27FC236}">
                <a16:creationId xmlns:a16="http://schemas.microsoft.com/office/drawing/2014/main" id="{9A941B40-7380-40DF-ADBB-0A6ED4F172FB}"/>
              </a:ext>
            </a:extLst>
          </p:cNvPr>
          <p:cNvSpPr>
            <a:spLocks noGrp="1"/>
          </p:cNvSpPr>
          <p:nvPr>
            <p:ph type="body" sz="quarter" idx="12" hasCustomPrompt="1"/>
          </p:nvPr>
        </p:nvSpPr>
        <p:spPr>
          <a:xfrm>
            <a:off x="1087509" y="3125021"/>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dirty="0"/>
              <a:t>Click to edit Master text styles</a:t>
            </a:r>
          </a:p>
        </p:txBody>
      </p:sp>
      <p:sp>
        <p:nvSpPr>
          <p:cNvPr id="20" name="Text Placeholder 6">
            <a:extLst>
              <a:ext uri="{FF2B5EF4-FFF2-40B4-BE49-F238E27FC236}">
                <a16:creationId xmlns:a16="http://schemas.microsoft.com/office/drawing/2014/main" id="{402E3968-432E-4834-8F0D-CD2BC42D2E0B}"/>
              </a:ext>
            </a:extLst>
          </p:cNvPr>
          <p:cNvSpPr>
            <a:spLocks noGrp="1"/>
          </p:cNvSpPr>
          <p:nvPr>
            <p:ph type="body" sz="quarter" idx="17" hasCustomPrompt="1"/>
          </p:nvPr>
        </p:nvSpPr>
        <p:spPr>
          <a:xfrm>
            <a:off x="1087509" y="3415094"/>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dirty="0"/>
              <a:t>Click to edit Master text styles</a:t>
            </a:r>
          </a:p>
        </p:txBody>
      </p:sp>
      <p:sp>
        <p:nvSpPr>
          <p:cNvPr id="21" name="Text Placeholder 6">
            <a:extLst>
              <a:ext uri="{FF2B5EF4-FFF2-40B4-BE49-F238E27FC236}">
                <a16:creationId xmlns:a16="http://schemas.microsoft.com/office/drawing/2014/main" id="{F9F5A590-B6A3-42B3-8477-542088A3B03A}"/>
              </a:ext>
            </a:extLst>
          </p:cNvPr>
          <p:cNvSpPr>
            <a:spLocks noGrp="1"/>
          </p:cNvSpPr>
          <p:nvPr>
            <p:ph type="body" sz="quarter" idx="14" hasCustomPrompt="1"/>
          </p:nvPr>
        </p:nvSpPr>
        <p:spPr>
          <a:xfrm>
            <a:off x="1087509" y="3687176"/>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dirty="0"/>
              <a:t>Click to edit Master text styles</a:t>
            </a:r>
          </a:p>
        </p:txBody>
      </p:sp>
      <p:sp>
        <p:nvSpPr>
          <p:cNvPr id="23" name="Text Placeholder 6">
            <a:extLst>
              <a:ext uri="{FF2B5EF4-FFF2-40B4-BE49-F238E27FC236}">
                <a16:creationId xmlns:a16="http://schemas.microsoft.com/office/drawing/2014/main" id="{C84FAE95-A058-4EFD-92C1-90CCC284BFCE}"/>
              </a:ext>
            </a:extLst>
          </p:cNvPr>
          <p:cNvSpPr>
            <a:spLocks noGrp="1"/>
          </p:cNvSpPr>
          <p:nvPr>
            <p:ph type="body" sz="quarter" idx="15" hasCustomPrompt="1"/>
          </p:nvPr>
        </p:nvSpPr>
        <p:spPr>
          <a:xfrm>
            <a:off x="1087509" y="3957493"/>
            <a:ext cx="3418763" cy="202889"/>
          </a:xfrm>
          <a:prstGeom prst="rect">
            <a:avLst/>
          </a:prstGeom>
        </p:spPr>
        <p:txBody>
          <a:bodyPr>
            <a:normAutofit/>
          </a:bodyPr>
          <a:lstStyle>
            <a:lvl1pPr marL="0" indent="0">
              <a:lnSpc>
                <a:spcPts val="1500"/>
              </a:lnSpc>
              <a:spcAft>
                <a:spcPts val="0"/>
              </a:spcAft>
              <a:buNone/>
              <a:defRPr sz="950">
                <a:solidFill>
                  <a:schemeClr val="tx1"/>
                </a:solidFill>
              </a:defRPr>
            </a:lvl1pPr>
          </a:lstStyle>
          <a:p>
            <a:pPr lvl="0"/>
            <a:r>
              <a:rPr lang="en-US" dirty="0"/>
              <a:t>Click to edit Master text styles</a:t>
            </a:r>
          </a:p>
        </p:txBody>
      </p:sp>
      <p:sp>
        <p:nvSpPr>
          <p:cNvPr id="15" name="Title 1">
            <a:extLst>
              <a:ext uri="{FF2B5EF4-FFF2-40B4-BE49-F238E27FC236}">
                <a16:creationId xmlns:a16="http://schemas.microsoft.com/office/drawing/2014/main" id="{6E88B10E-2ED8-4B6E-92E8-70B077E3A39C}"/>
              </a:ext>
            </a:extLst>
          </p:cNvPr>
          <p:cNvSpPr>
            <a:spLocks noGrp="1"/>
          </p:cNvSpPr>
          <p:nvPr>
            <p:ph type="title"/>
          </p:nvPr>
        </p:nvSpPr>
        <p:spPr>
          <a:xfrm>
            <a:off x="694800" y="1082188"/>
            <a:ext cx="5209113" cy="720081"/>
          </a:xfrm>
        </p:spPr>
        <p:txBody>
          <a:bodyPr anchor="b">
            <a:noAutofit/>
          </a:bodyPr>
          <a:lstStyle>
            <a:lvl1pPr>
              <a:lnSpc>
                <a:spcPts val="5040"/>
              </a:lnSpc>
              <a:defRPr sz="4200">
                <a:solidFill>
                  <a:schemeClr val="accent1"/>
                </a:solidFill>
              </a:defRPr>
            </a:lvl1pPr>
          </a:lstStyle>
          <a:p>
            <a:r>
              <a:rPr lang="en-US"/>
              <a:t>Click to edit Master title style</a:t>
            </a:r>
            <a:endParaRPr lang="en-AU" dirty="0"/>
          </a:p>
        </p:txBody>
      </p:sp>
      <p:sp>
        <p:nvSpPr>
          <p:cNvPr id="16" name="Picture Placeholder 9">
            <a:extLst>
              <a:ext uri="{FF2B5EF4-FFF2-40B4-BE49-F238E27FC236}">
                <a16:creationId xmlns:a16="http://schemas.microsoft.com/office/drawing/2014/main" id="{3ECBBC4F-ECF3-4E50-963A-BDB169C5146A}"/>
              </a:ext>
            </a:extLst>
          </p:cNvPr>
          <p:cNvSpPr>
            <a:spLocks noGrp="1"/>
          </p:cNvSpPr>
          <p:nvPr>
            <p:ph type="pic" sz="quarter" idx="18" hasCustomPrompt="1"/>
          </p:nvPr>
        </p:nvSpPr>
        <p:spPr>
          <a:xfrm>
            <a:off x="6092454" y="923051"/>
            <a:ext cx="6101952" cy="5934795"/>
          </a:xfrm>
          <a:custGeom>
            <a:avLst/>
            <a:gdLst>
              <a:gd name="connsiteX0" fmla="*/ 0 w 5187576"/>
              <a:gd name="connsiteY0" fmla="*/ 0 h 5919694"/>
              <a:gd name="connsiteX1" fmla="*/ 5187576 w 5187576"/>
              <a:gd name="connsiteY1" fmla="*/ 0 h 5919694"/>
              <a:gd name="connsiteX2" fmla="*/ 5187576 w 5187576"/>
              <a:gd name="connsiteY2" fmla="*/ 5919694 h 5919694"/>
              <a:gd name="connsiteX3" fmla="*/ 0 w 5187576"/>
              <a:gd name="connsiteY3" fmla="*/ 5919694 h 5919694"/>
              <a:gd name="connsiteX4" fmla="*/ 0 w 5187576"/>
              <a:gd name="connsiteY4" fmla="*/ 0 h 5919694"/>
              <a:gd name="connsiteX0" fmla="*/ 5977 w 5193553"/>
              <a:gd name="connsiteY0" fmla="*/ 0 h 5919694"/>
              <a:gd name="connsiteX1" fmla="*/ 5193553 w 5193553"/>
              <a:gd name="connsiteY1" fmla="*/ 0 h 5919694"/>
              <a:gd name="connsiteX2" fmla="*/ 5193553 w 5193553"/>
              <a:gd name="connsiteY2" fmla="*/ 5919694 h 5919694"/>
              <a:gd name="connsiteX3" fmla="*/ 5977 w 5193553"/>
              <a:gd name="connsiteY3" fmla="*/ 5919694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5977 w 5193553"/>
              <a:gd name="connsiteY4" fmla="*/ 5919694 h 5919694"/>
              <a:gd name="connsiteX5" fmla="*/ 0 w 5193553"/>
              <a:gd name="connsiteY5" fmla="*/ 3609788 h 5919694"/>
              <a:gd name="connsiteX6" fmla="*/ 5977 w 5193553"/>
              <a:gd name="connsiteY6"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002119 w 5193553"/>
              <a:gd name="connsiteY3" fmla="*/ 5916706 h 5919694"/>
              <a:gd name="connsiteX4" fmla="*/ 0 w 5193553"/>
              <a:gd name="connsiteY4" fmla="*/ 3609788 h 5919694"/>
              <a:gd name="connsiteX5" fmla="*/ 5977 w 5193553"/>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002121 w 5193555"/>
              <a:gd name="connsiteY3" fmla="*/ 5916706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687921 w 5193555"/>
              <a:gd name="connsiteY3" fmla="*/ 5101592 h 5919694"/>
              <a:gd name="connsiteX4" fmla="*/ 2 w 5193555"/>
              <a:gd name="connsiteY4" fmla="*/ 3609788 h 5919694"/>
              <a:gd name="connsiteX5" fmla="*/ 5979 w 5193555"/>
              <a:gd name="connsiteY5" fmla="*/ 0 h 5919694"/>
              <a:gd name="connsiteX0" fmla="*/ 5979 w 5193555"/>
              <a:gd name="connsiteY0" fmla="*/ 0 h 5919694"/>
              <a:gd name="connsiteX1" fmla="*/ 5193555 w 5193555"/>
              <a:gd name="connsiteY1" fmla="*/ 0 h 5919694"/>
              <a:gd name="connsiteX2" fmla="*/ 5193555 w 5193555"/>
              <a:gd name="connsiteY2" fmla="*/ 5919694 h 5919694"/>
              <a:gd name="connsiteX3" fmla="*/ 2537903 w 5193555"/>
              <a:gd name="connsiteY3" fmla="*/ 5916707 h 5919694"/>
              <a:gd name="connsiteX4" fmla="*/ 2 w 5193555"/>
              <a:gd name="connsiteY4" fmla="*/ 3609788 h 5919694"/>
              <a:gd name="connsiteX5" fmla="*/ 5979 w 5193555"/>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5977 w 5193553"/>
              <a:gd name="connsiteY0" fmla="*/ 0 h 5919694"/>
              <a:gd name="connsiteX1" fmla="*/ 5193553 w 5193553"/>
              <a:gd name="connsiteY1" fmla="*/ 0 h 5919694"/>
              <a:gd name="connsiteX2" fmla="*/ 5193553 w 5193553"/>
              <a:gd name="connsiteY2" fmla="*/ 5919694 h 5919694"/>
              <a:gd name="connsiteX3" fmla="*/ 2537901 w 5193553"/>
              <a:gd name="connsiteY3" fmla="*/ 5916707 h 5919694"/>
              <a:gd name="connsiteX4" fmla="*/ 0 w 5193553"/>
              <a:gd name="connsiteY4" fmla="*/ 3609788 h 5919694"/>
              <a:gd name="connsiteX5" fmla="*/ 5977 w 5193553"/>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6692 w 5204268"/>
              <a:gd name="connsiteY0" fmla="*/ 0 h 5919694"/>
              <a:gd name="connsiteX1" fmla="*/ 5204268 w 5204268"/>
              <a:gd name="connsiteY1" fmla="*/ 0 h 5919694"/>
              <a:gd name="connsiteX2" fmla="*/ 5204268 w 5204268"/>
              <a:gd name="connsiteY2" fmla="*/ 5919694 h 5919694"/>
              <a:gd name="connsiteX3" fmla="*/ 2548616 w 5204268"/>
              <a:gd name="connsiteY3" fmla="*/ 5916707 h 5919694"/>
              <a:gd name="connsiteX4" fmla="*/ 0 w 5204268"/>
              <a:gd name="connsiteY4" fmla="*/ 3438185 h 5919694"/>
              <a:gd name="connsiteX5" fmla="*/ 16692 w 5204268"/>
              <a:gd name="connsiteY5" fmla="*/ 0 h 5919694"/>
              <a:gd name="connsiteX0" fmla="*/ 112 w 5187688"/>
              <a:gd name="connsiteY0" fmla="*/ 0 h 5919694"/>
              <a:gd name="connsiteX1" fmla="*/ 5187688 w 5187688"/>
              <a:gd name="connsiteY1" fmla="*/ 0 h 5919694"/>
              <a:gd name="connsiteX2" fmla="*/ 5187688 w 5187688"/>
              <a:gd name="connsiteY2" fmla="*/ 5919694 h 5919694"/>
              <a:gd name="connsiteX3" fmla="*/ 2532036 w 5187688"/>
              <a:gd name="connsiteY3" fmla="*/ 5916707 h 5919694"/>
              <a:gd name="connsiteX4" fmla="*/ 21520 w 5187688"/>
              <a:gd name="connsiteY4" fmla="*/ 3298360 h 5919694"/>
              <a:gd name="connsiteX5" fmla="*/ 112 w 5187688"/>
              <a:gd name="connsiteY5" fmla="*/ 0 h 5919694"/>
              <a:gd name="connsiteX0" fmla="*/ 2405 w 5189981"/>
              <a:gd name="connsiteY0" fmla="*/ 0 h 5919694"/>
              <a:gd name="connsiteX1" fmla="*/ 5189981 w 5189981"/>
              <a:gd name="connsiteY1" fmla="*/ 0 h 5919694"/>
              <a:gd name="connsiteX2" fmla="*/ 5189981 w 5189981"/>
              <a:gd name="connsiteY2" fmla="*/ 5919694 h 5919694"/>
              <a:gd name="connsiteX3" fmla="*/ 2534329 w 5189981"/>
              <a:gd name="connsiteY3" fmla="*/ 5916707 h 5919694"/>
              <a:gd name="connsiteX4" fmla="*/ 0 w 5189981"/>
              <a:gd name="connsiteY4" fmla="*/ 3164891 h 5919694"/>
              <a:gd name="connsiteX5" fmla="*/ 2405 w 5189981"/>
              <a:gd name="connsiteY5" fmla="*/ 0 h 5919694"/>
              <a:gd name="connsiteX0" fmla="*/ 2532 w 5190108"/>
              <a:gd name="connsiteY0" fmla="*/ 0 h 5919694"/>
              <a:gd name="connsiteX1" fmla="*/ 5190108 w 5190108"/>
              <a:gd name="connsiteY1" fmla="*/ 0 h 5919694"/>
              <a:gd name="connsiteX2" fmla="*/ 5190108 w 5190108"/>
              <a:gd name="connsiteY2" fmla="*/ 5919694 h 5919694"/>
              <a:gd name="connsiteX3" fmla="*/ 2534456 w 5190108"/>
              <a:gd name="connsiteY3" fmla="*/ 5916707 h 5919694"/>
              <a:gd name="connsiteX4" fmla="*/ 127 w 5190108"/>
              <a:gd name="connsiteY4" fmla="*/ 3164891 h 5919694"/>
              <a:gd name="connsiteX5" fmla="*/ 2532 w 5190108"/>
              <a:gd name="connsiteY5" fmla="*/ 0 h 5919694"/>
              <a:gd name="connsiteX0" fmla="*/ 2464 w 5190040"/>
              <a:gd name="connsiteY0" fmla="*/ 0 h 5919694"/>
              <a:gd name="connsiteX1" fmla="*/ 5190040 w 5190040"/>
              <a:gd name="connsiteY1" fmla="*/ 0 h 5919694"/>
              <a:gd name="connsiteX2" fmla="*/ 5190040 w 5190040"/>
              <a:gd name="connsiteY2" fmla="*/ 5919694 h 5919694"/>
              <a:gd name="connsiteX3" fmla="*/ 2534388 w 5190040"/>
              <a:gd name="connsiteY3" fmla="*/ 5916707 h 5919694"/>
              <a:gd name="connsiteX4" fmla="*/ 59 w 5190040"/>
              <a:gd name="connsiteY4" fmla="*/ 3164891 h 5919694"/>
              <a:gd name="connsiteX5" fmla="*/ 2464 w 5190040"/>
              <a:gd name="connsiteY5" fmla="*/ 0 h 5919694"/>
              <a:gd name="connsiteX0" fmla="*/ 2512 w 5190088"/>
              <a:gd name="connsiteY0" fmla="*/ 0 h 5919694"/>
              <a:gd name="connsiteX1" fmla="*/ 5190088 w 5190088"/>
              <a:gd name="connsiteY1" fmla="*/ 0 h 5919694"/>
              <a:gd name="connsiteX2" fmla="*/ 5190088 w 5190088"/>
              <a:gd name="connsiteY2" fmla="*/ 5919694 h 5919694"/>
              <a:gd name="connsiteX3" fmla="*/ 2534436 w 5190088"/>
              <a:gd name="connsiteY3" fmla="*/ 5916707 h 5919694"/>
              <a:gd name="connsiteX4" fmla="*/ 107 w 5190088"/>
              <a:gd name="connsiteY4" fmla="*/ 3164891 h 5919694"/>
              <a:gd name="connsiteX5" fmla="*/ 2512 w 5190088"/>
              <a:gd name="connsiteY5" fmla="*/ 0 h 5919694"/>
              <a:gd name="connsiteX0" fmla="*/ 2406 w 5189982"/>
              <a:gd name="connsiteY0" fmla="*/ 0 h 5919694"/>
              <a:gd name="connsiteX1" fmla="*/ 5189982 w 5189982"/>
              <a:gd name="connsiteY1" fmla="*/ 0 h 5919694"/>
              <a:gd name="connsiteX2" fmla="*/ 5189982 w 5189982"/>
              <a:gd name="connsiteY2" fmla="*/ 5919694 h 5919694"/>
              <a:gd name="connsiteX3" fmla="*/ 2534330 w 5189982"/>
              <a:gd name="connsiteY3" fmla="*/ 5916707 h 5919694"/>
              <a:gd name="connsiteX4" fmla="*/ 1 w 5189982"/>
              <a:gd name="connsiteY4" fmla="*/ 3164891 h 5919694"/>
              <a:gd name="connsiteX5" fmla="*/ 2406 w 5189982"/>
              <a:gd name="connsiteY5" fmla="*/ 0 h 5919694"/>
              <a:gd name="connsiteX0" fmla="*/ 216 w 5198678"/>
              <a:gd name="connsiteY0" fmla="*/ 333321 h 5919694"/>
              <a:gd name="connsiteX1" fmla="*/ 5198678 w 5198678"/>
              <a:gd name="connsiteY1" fmla="*/ 0 h 5919694"/>
              <a:gd name="connsiteX2" fmla="*/ 5198678 w 5198678"/>
              <a:gd name="connsiteY2" fmla="*/ 5919694 h 5919694"/>
              <a:gd name="connsiteX3" fmla="*/ 2543026 w 5198678"/>
              <a:gd name="connsiteY3" fmla="*/ 5916707 h 5919694"/>
              <a:gd name="connsiteX4" fmla="*/ 8697 w 5198678"/>
              <a:gd name="connsiteY4" fmla="*/ 3164891 h 5919694"/>
              <a:gd name="connsiteX5" fmla="*/ 216 w 5198678"/>
              <a:gd name="connsiteY5" fmla="*/ 333321 h 5919694"/>
              <a:gd name="connsiteX0" fmla="*/ 216 w 5198678"/>
              <a:gd name="connsiteY0" fmla="*/ 0 h 5586373"/>
              <a:gd name="connsiteX1" fmla="*/ 5198678 w 5198678"/>
              <a:gd name="connsiteY1" fmla="*/ 28985 h 5586373"/>
              <a:gd name="connsiteX2" fmla="*/ 5198678 w 5198678"/>
              <a:gd name="connsiteY2" fmla="*/ 5586373 h 5586373"/>
              <a:gd name="connsiteX3" fmla="*/ 2543026 w 5198678"/>
              <a:gd name="connsiteY3" fmla="*/ 5583386 h 5586373"/>
              <a:gd name="connsiteX4" fmla="*/ 8697 w 5198678"/>
              <a:gd name="connsiteY4" fmla="*/ 2831570 h 5586373"/>
              <a:gd name="connsiteX5" fmla="*/ 216 w 5198678"/>
              <a:gd name="connsiteY5" fmla="*/ 0 h 5586373"/>
              <a:gd name="connsiteX0" fmla="*/ 216 w 5198678"/>
              <a:gd name="connsiteY0" fmla="*/ 0 h 5571881"/>
              <a:gd name="connsiteX1" fmla="*/ 5198678 w 5198678"/>
              <a:gd name="connsiteY1" fmla="*/ 14493 h 5571881"/>
              <a:gd name="connsiteX2" fmla="*/ 5198678 w 5198678"/>
              <a:gd name="connsiteY2" fmla="*/ 5571881 h 5571881"/>
              <a:gd name="connsiteX3" fmla="*/ 2543026 w 5198678"/>
              <a:gd name="connsiteY3" fmla="*/ 5568894 h 5571881"/>
              <a:gd name="connsiteX4" fmla="*/ 8697 w 5198678"/>
              <a:gd name="connsiteY4" fmla="*/ 2817078 h 5571881"/>
              <a:gd name="connsiteX5" fmla="*/ 216 w 5198678"/>
              <a:gd name="connsiteY5" fmla="*/ 0 h 5571881"/>
              <a:gd name="connsiteX0" fmla="*/ 216 w 5198678"/>
              <a:gd name="connsiteY0" fmla="*/ 15941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15941 h 5587822"/>
              <a:gd name="connsiteX0" fmla="*/ 216 w 5198678"/>
              <a:gd name="connsiteY0" fmla="*/ 629 h 5587822"/>
              <a:gd name="connsiteX1" fmla="*/ 5198678 w 5198678"/>
              <a:gd name="connsiteY1" fmla="*/ 0 h 5587822"/>
              <a:gd name="connsiteX2" fmla="*/ 5198678 w 5198678"/>
              <a:gd name="connsiteY2" fmla="*/ 5587822 h 5587822"/>
              <a:gd name="connsiteX3" fmla="*/ 2543026 w 5198678"/>
              <a:gd name="connsiteY3" fmla="*/ 5584835 h 5587822"/>
              <a:gd name="connsiteX4" fmla="*/ 8697 w 5198678"/>
              <a:gd name="connsiteY4" fmla="*/ 2833019 h 5587822"/>
              <a:gd name="connsiteX5" fmla="*/ 216 w 5198678"/>
              <a:gd name="connsiteY5" fmla="*/ 629 h 5587822"/>
              <a:gd name="connsiteX0" fmla="*/ 454 w 5198916"/>
              <a:gd name="connsiteY0" fmla="*/ 629 h 5587822"/>
              <a:gd name="connsiteX1" fmla="*/ 5198916 w 5198916"/>
              <a:gd name="connsiteY1" fmla="*/ 0 h 5587822"/>
              <a:gd name="connsiteX2" fmla="*/ 5198916 w 5198916"/>
              <a:gd name="connsiteY2" fmla="*/ 5587822 h 5587822"/>
              <a:gd name="connsiteX3" fmla="*/ 2543264 w 5198916"/>
              <a:gd name="connsiteY3" fmla="*/ 5584835 h 5587822"/>
              <a:gd name="connsiteX4" fmla="*/ 1791 w 5198916"/>
              <a:gd name="connsiteY4" fmla="*/ 3144946 h 5587822"/>
              <a:gd name="connsiteX5" fmla="*/ 454 w 5198916"/>
              <a:gd name="connsiteY5" fmla="*/ 629 h 5587822"/>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921758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5198916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5198916"/>
              <a:gd name="connsiteY0" fmla="*/ 629 h 5593381"/>
              <a:gd name="connsiteX1" fmla="*/ 4083303 w 5198916"/>
              <a:gd name="connsiteY1" fmla="*/ 0 h 5593381"/>
              <a:gd name="connsiteX2" fmla="*/ 5198916 w 5198916"/>
              <a:gd name="connsiteY2" fmla="*/ 5587822 h 5593381"/>
              <a:gd name="connsiteX3" fmla="*/ 1718207 w 5198916"/>
              <a:gd name="connsiteY3" fmla="*/ 5593381 h 5593381"/>
              <a:gd name="connsiteX4" fmla="*/ 1791 w 5198916"/>
              <a:gd name="connsiteY4" fmla="*/ 3144946 h 5593381"/>
              <a:gd name="connsiteX5" fmla="*/ 454 w 5198916"/>
              <a:gd name="connsiteY5" fmla="*/ 629 h 5593381"/>
              <a:gd name="connsiteX0" fmla="*/ 454 w 4089175"/>
              <a:gd name="connsiteY0" fmla="*/ 629 h 5595711"/>
              <a:gd name="connsiteX1" fmla="*/ 4083303 w 4089175"/>
              <a:gd name="connsiteY1" fmla="*/ 0 h 5595711"/>
              <a:gd name="connsiteX2" fmla="*/ 4089175 w 4089175"/>
              <a:gd name="connsiteY2" fmla="*/ 5595711 h 5595711"/>
              <a:gd name="connsiteX3" fmla="*/ 1718207 w 4089175"/>
              <a:gd name="connsiteY3" fmla="*/ 5593381 h 5595711"/>
              <a:gd name="connsiteX4" fmla="*/ 1791 w 4089175"/>
              <a:gd name="connsiteY4" fmla="*/ 3144946 h 5595711"/>
              <a:gd name="connsiteX5" fmla="*/ 454 w 4089175"/>
              <a:gd name="connsiteY5" fmla="*/ 629 h 5595711"/>
              <a:gd name="connsiteX0" fmla="*/ 454 w 4083340"/>
              <a:gd name="connsiteY0" fmla="*/ 629 h 5593381"/>
              <a:gd name="connsiteX1" fmla="*/ 4083303 w 4083340"/>
              <a:gd name="connsiteY1" fmla="*/ 0 h 5593381"/>
              <a:gd name="connsiteX2" fmla="*/ 4012844 w 4083340"/>
              <a:gd name="connsiteY2" fmla="*/ 5591438 h 5593381"/>
              <a:gd name="connsiteX3" fmla="*/ 1718207 w 4083340"/>
              <a:gd name="connsiteY3" fmla="*/ 5593381 h 5593381"/>
              <a:gd name="connsiteX4" fmla="*/ 1791 w 4083340"/>
              <a:gd name="connsiteY4" fmla="*/ 3144946 h 5593381"/>
              <a:gd name="connsiteX5" fmla="*/ 454 w 4083340"/>
              <a:gd name="connsiteY5" fmla="*/ 629 h 5593381"/>
              <a:gd name="connsiteX0" fmla="*/ 454 w 4083459"/>
              <a:gd name="connsiteY0" fmla="*/ 629 h 5593381"/>
              <a:gd name="connsiteX1" fmla="*/ 4083303 w 4083459"/>
              <a:gd name="connsiteY1" fmla="*/ 0 h 5593381"/>
              <a:gd name="connsiteX2" fmla="*/ 4070093 w 4083459"/>
              <a:gd name="connsiteY2" fmla="*/ 5591439 h 5593381"/>
              <a:gd name="connsiteX3" fmla="*/ 1718207 w 4083459"/>
              <a:gd name="connsiteY3" fmla="*/ 5593381 h 5593381"/>
              <a:gd name="connsiteX4" fmla="*/ 1791 w 4083459"/>
              <a:gd name="connsiteY4" fmla="*/ 3144946 h 5593381"/>
              <a:gd name="connsiteX5" fmla="*/ 454 w 4083459"/>
              <a:gd name="connsiteY5" fmla="*/ 629 h 5593381"/>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3943363 w 4070093"/>
              <a:gd name="connsiteY1" fmla="*/ 324970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10480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5150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14049 w 4069424"/>
              <a:gd name="connsiteY0" fmla="*/ 174112 h 5602782"/>
              <a:gd name="connsiteX1" fmla="*/ 4068911 w 4069424"/>
              <a:gd name="connsiteY1" fmla="*/ 0 h 5602782"/>
              <a:gd name="connsiteX2" fmla="*/ 4068422 w 4069424"/>
              <a:gd name="connsiteY2" fmla="*/ 5600840 h 5602782"/>
              <a:gd name="connsiteX3" fmla="*/ 1716536 w 4069424"/>
              <a:gd name="connsiteY3" fmla="*/ 5602782 h 5602782"/>
              <a:gd name="connsiteX4" fmla="*/ 120 w 4069424"/>
              <a:gd name="connsiteY4" fmla="*/ 3154347 h 5602782"/>
              <a:gd name="connsiteX5" fmla="*/ 14049 w 4069424"/>
              <a:gd name="connsiteY5" fmla="*/ 174112 h 5602782"/>
              <a:gd name="connsiteX0" fmla="*/ 454 w 4071095"/>
              <a:gd name="connsiteY0" fmla="*/ 10030 h 5602782"/>
              <a:gd name="connsiteX1" fmla="*/ 4070582 w 4071095"/>
              <a:gd name="connsiteY1" fmla="*/ 0 h 5602782"/>
              <a:gd name="connsiteX2" fmla="*/ 4070093 w 4071095"/>
              <a:gd name="connsiteY2" fmla="*/ 5600840 h 5602782"/>
              <a:gd name="connsiteX3" fmla="*/ 1718207 w 4071095"/>
              <a:gd name="connsiteY3" fmla="*/ 5602782 h 5602782"/>
              <a:gd name="connsiteX4" fmla="*/ 1791 w 4071095"/>
              <a:gd name="connsiteY4" fmla="*/ 3154347 h 5602782"/>
              <a:gd name="connsiteX5" fmla="*/ 454 w 4071095"/>
              <a:gd name="connsiteY5" fmla="*/ 10030 h 5602782"/>
              <a:gd name="connsiteX0" fmla="*/ 454 w 4070093"/>
              <a:gd name="connsiteY0" fmla="*/ 0 h 5592752"/>
              <a:gd name="connsiteX1" fmla="*/ 4065493 w 4070093"/>
              <a:gd name="connsiteY1" fmla="*/ 51501 h 5592752"/>
              <a:gd name="connsiteX2" fmla="*/ 4070093 w 4070093"/>
              <a:gd name="connsiteY2" fmla="*/ 5590810 h 5592752"/>
              <a:gd name="connsiteX3" fmla="*/ 1718207 w 4070093"/>
              <a:gd name="connsiteY3" fmla="*/ 5592752 h 5592752"/>
              <a:gd name="connsiteX4" fmla="*/ 1791 w 4070093"/>
              <a:gd name="connsiteY4" fmla="*/ 3144317 h 5592752"/>
              <a:gd name="connsiteX5" fmla="*/ 454 w 4070093"/>
              <a:gd name="connsiteY5" fmla="*/ 0 h 5592752"/>
              <a:gd name="connsiteX0" fmla="*/ 454 w 4071095"/>
              <a:gd name="connsiteY0" fmla="*/ 0 h 5592752"/>
              <a:gd name="connsiteX1" fmla="*/ 4070582 w 4071095"/>
              <a:gd name="connsiteY1" fmla="*/ 3644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0 h 5592752"/>
              <a:gd name="connsiteX1" fmla="*/ 4070582 w 4071095"/>
              <a:gd name="connsiteY1" fmla="*/ 9341 h 5592752"/>
              <a:gd name="connsiteX2" fmla="*/ 4070093 w 4071095"/>
              <a:gd name="connsiteY2" fmla="*/ 5590810 h 5592752"/>
              <a:gd name="connsiteX3" fmla="*/ 1718207 w 4071095"/>
              <a:gd name="connsiteY3" fmla="*/ 5592752 h 5592752"/>
              <a:gd name="connsiteX4" fmla="*/ 1791 w 4071095"/>
              <a:gd name="connsiteY4" fmla="*/ 3144317 h 5592752"/>
              <a:gd name="connsiteX5" fmla="*/ 454 w 4071095"/>
              <a:gd name="connsiteY5" fmla="*/ 0 h 5592752"/>
              <a:gd name="connsiteX0" fmla="*/ 454 w 4071095"/>
              <a:gd name="connsiteY0" fmla="*/ 4333 h 5597085"/>
              <a:gd name="connsiteX1" fmla="*/ 4070582 w 4071095"/>
              <a:gd name="connsiteY1" fmla="*/ 0 h 5597085"/>
              <a:gd name="connsiteX2" fmla="*/ 4070093 w 4071095"/>
              <a:gd name="connsiteY2" fmla="*/ 5595143 h 5597085"/>
              <a:gd name="connsiteX3" fmla="*/ 1718207 w 4071095"/>
              <a:gd name="connsiteY3" fmla="*/ 5597085 h 5597085"/>
              <a:gd name="connsiteX4" fmla="*/ 1791 w 4071095"/>
              <a:gd name="connsiteY4" fmla="*/ 3148650 h 5597085"/>
              <a:gd name="connsiteX5" fmla="*/ 454 w 4071095"/>
              <a:gd name="connsiteY5" fmla="*/ 4333 h 5597085"/>
              <a:gd name="connsiteX0" fmla="*/ 254 w 4075984"/>
              <a:gd name="connsiteY0" fmla="*/ 250455 h 5597085"/>
              <a:gd name="connsiteX1" fmla="*/ 4075471 w 4075984"/>
              <a:gd name="connsiteY1" fmla="*/ 0 h 5597085"/>
              <a:gd name="connsiteX2" fmla="*/ 4074982 w 4075984"/>
              <a:gd name="connsiteY2" fmla="*/ 5595143 h 5597085"/>
              <a:gd name="connsiteX3" fmla="*/ 1723096 w 4075984"/>
              <a:gd name="connsiteY3" fmla="*/ 5597085 h 5597085"/>
              <a:gd name="connsiteX4" fmla="*/ 6680 w 4075984"/>
              <a:gd name="connsiteY4" fmla="*/ 3148650 h 5597085"/>
              <a:gd name="connsiteX5" fmla="*/ 254 w 4075984"/>
              <a:gd name="connsiteY5" fmla="*/ 250455 h 5597085"/>
              <a:gd name="connsiteX0" fmla="*/ 254 w 4080827"/>
              <a:gd name="connsiteY0" fmla="*/ 29 h 5346659"/>
              <a:gd name="connsiteX1" fmla="*/ 4080560 w 4080827"/>
              <a:gd name="connsiteY1" fmla="*/ 50390 h 5346659"/>
              <a:gd name="connsiteX2" fmla="*/ 4074982 w 4080827"/>
              <a:gd name="connsiteY2" fmla="*/ 5344717 h 5346659"/>
              <a:gd name="connsiteX3" fmla="*/ 1723096 w 4080827"/>
              <a:gd name="connsiteY3" fmla="*/ 5346659 h 5346659"/>
              <a:gd name="connsiteX4" fmla="*/ 6680 w 4080827"/>
              <a:gd name="connsiteY4" fmla="*/ 2898224 h 5346659"/>
              <a:gd name="connsiteX5" fmla="*/ 254 w 4080827"/>
              <a:gd name="connsiteY5" fmla="*/ 29 h 5346659"/>
              <a:gd name="connsiteX0" fmla="*/ 254 w 4080827"/>
              <a:gd name="connsiteY0" fmla="*/ 0 h 5346630"/>
              <a:gd name="connsiteX1" fmla="*/ 4080560 w 4080827"/>
              <a:gd name="connsiteY1" fmla="*/ 16177 h 5346630"/>
              <a:gd name="connsiteX2" fmla="*/ 4074982 w 4080827"/>
              <a:gd name="connsiteY2" fmla="*/ 5344688 h 5346630"/>
              <a:gd name="connsiteX3" fmla="*/ 1723096 w 4080827"/>
              <a:gd name="connsiteY3" fmla="*/ 5346630 h 5346630"/>
              <a:gd name="connsiteX4" fmla="*/ 6680 w 4080827"/>
              <a:gd name="connsiteY4" fmla="*/ 2898195 h 5346630"/>
              <a:gd name="connsiteX5" fmla="*/ 254 w 4080827"/>
              <a:gd name="connsiteY5" fmla="*/ 0 h 5346630"/>
              <a:gd name="connsiteX0" fmla="*/ 254 w 4080827"/>
              <a:gd name="connsiteY0" fmla="*/ 0 h 5332957"/>
              <a:gd name="connsiteX1" fmla="*/ 4080560 w 4080827"/>
              <a:gd name="connsiteY1" fmla="*/ 2504 h 5332957"/>
              <a:gd name="connsiteX2" fmla="*/ 4074982 w 4080827"/>
              <a:gd name="connsiteY2" fmla="*/ 5331015 h 5332957"/>
              <a:gd name="connsiteX3" fmla="*/ 1723096 w 4080827"/>
              <a:gd name="connsiteY3" fmla="*/ 5332957 h 5332957"/>
              <a:gd name="connsiteX4" fmla="*/ 6680 w 4080827"/>
              <a:gd name="connsiteY4" fmla="*/ 2884522 h 5332957"/>
              <a:gd name="connsiteX5" fmla="*/ 254 w 4080827"/>
              <a:gd name="connsiteY5" fmla="*/ 0 h 5332957"/>
              <a:gd name="connsiteX0" fmla="*/ 254 w 4080827"/>
              <a:gd name="connsiteY0" fmla="*/ 8891 h 5330453"/>
              <a:gd name="connsiteX1" fmla="*/ 4080560 w 4080827"/>
              <a:gd name="connsiteY1" fmla="*/ 0 h 5330453"/>
              <a:gd name="connsiteX2" fmla="*/ 4074982 w 4080827"/>
              <a:gd name="connsiteY2" fmla="*/ 5328511 h 5330453"/>
              <a:gd name="connsiteX3" fmla="*/ 1723096 w 4080827"/>
              <a:gd name="connsiteY3" fmla="*/ 5330453 h 5330453"/>
              <a:gd name="connsiteX4" fmla="*/ 6680 w 4080827"/>
              <a:gd name="connsiteY4" fmla="*/ 2882018 h 5330453"/>
              <a:gd name="connsiteX5" fmla="*/ 254 w 4080827"/>
              <a:gd name="connsiteY5" fmla="*/ 8891 h 5330453"/>
              <a:gd name="connsiteX0" fmla="*/ 254 w 4080827"/>
              <a:gd name="connsiteY0" fmla="*/ 0 h 5321562"/>
              <a:gd name="connsiteX1" fmla="*/ 4080560 w 4080827"/>
              <a:gd name="connsiteY1" fmla="*/ 8201 h 5321562"/>
              <a:gd name="connsiteX2" fmla="*/ 4074982 w 4080827"/>
              <a:gd name="connsiteY2" fmla="*/ 5319620 h 5321562"/>
              <a:gd name="connsiteX3" fmla="*/ 1723096 w 4080827"/>
              <a:gd name="connsiteY3" fmla="*/ 5321562 h 5321562"/>
              <a:gd name="connsiteX4" fmla="*/ 6680 w 4080827"/>
              <a:gd name="connsiteY4" fmla="*/ 2873127 h 5321562"/>
              <a:gd name="connsiteX5" fmla="*/ 254 w 4080827"/>
              <a:gd name="connsiteY5" fmla="*/ 0 h 5321562"/>
              <a:gd name="connsiteX0" fmla="*/ 254 w 4076763"/>
              <a:gd name="connsiteY0" fmla="*/ 0 h 5321562"/>
              <a:gd name="connsiteX1" fmla="*/ 4076319 w 4076763"/>
              <a:gd name="connsiteY1" fmla="*/ 8201 h 5321562"/>
              <a:gd name="connsiteX2" fmla="*/ 4074982 w 4076763"/>
              <a:gd name="connsiteY2" fmla="*/ 5319620 h 5321562"/>
              <a:gd name="connsiteX3" fmla="*/ 1723096 w 4076763"/>
              <a:gd name="connsiteY3" fmla="*/ 5321562 h 5321562"/>
              <a:gd name="connsiteX4" fmla="*/ 6680 w 4076763"/>
              <a:gd name="connsiteY4" fmla="*/ 2873127 h 5321562"/>
              <a:gd name="connsiteX5" fmla="*/ 254 w 4076763"/>
              <a:gd name="connsiteY5" fmla="*/ 0 h 5321562"/>
              <a:gd name="connsiteX0" fmla="*/ 254 w 4076763"/>
              <a:gd name="connsiteY0" fmla="*/ 0 h 5321562"/>
              <a:gd name="connsiteX1" fmla="*/ 4076319 w 4076763"/>
              <a:gd name="connsiteY1" fmla="*/ 2504 h 5321562"/>
              <a:gd name="connsiteX2" fmla="*/ 4074982 w 4076763"/>
              <a:gd name="connsiteY2" fmla="*/ 5319620 h 5321562"/>
              <a:gd name="connsiteX3" fmla="*/ 1723096 w 4076763"/>
              <a:gd name="connsiteY3" fmla="*/ 5321562 h 5321562"/>
              <a:gd name="connsiteX4" fmla="*/ 6680 w 4076763"/>
              <a:gd name="connsiteY4" fmla="*/ 2873127 h 5321562"/>
              <a:gd name="connsiteX5" fmla="*/ 254 w 4076763"/>
              <a:gd name="connsiteY5" fmla="*/ 0 h 5321562"/>
              <a:gd name="connsiteX0" fmla="*/ 254 w 4076763"/>
              <a:gd name="connsiteY0" fmla="*/ 0 h 5321562"/>
              <a:gd name="connsiteX1" fmla="*/ 4076319 w 4076763"/>
              <a:gd name="connsiteY1" fmla="*/ 8201 h 5321562"/>
              <a:gd name="connsiteX2" fmla="*/ 4074982 w 4076763"/>
              <a:gd name="connsiteY2" fmla="*/ 5319620 h 5321562"/>
              <a:gd name="connsiteX3" fmla="*/ 1723096 w 4076763"/>
              <a:gd name="connsiteY3" fmla="*/ 5321562 h 5321562"/>
              <a:gd name="connsiteX4" fmla="*/ 6680 w 4076763"/>
              <a:gd name="connsiteY4" fmla="*/ 2873127 h 5321562"/>
              <a:gd name="connsiteX5" fmla="*/ 254 w 4076763"/>
              <a:gd name="connsiteY5" fmla="*/ 0 h 5321562"/>
              <a:gd name="connsiteX0" fmla="*/ 254 w 4074982"/>
              <a:gd name="connsiteY0" fmla="*/ 0 h 5321562"/>
              <a:gd name="connsiteX1" fmla="*/ 4050875 w 4074982"/>
              <a:gd name="connsiteY1" fmla="*/ 207606 h 5321562"/>
              <a:gd name="connsiteX2" fmla="*/ 4074982 w 4074982"/>
              <a:gd name="connsiteY2" fmla="*/ 5319620 h 5321562"/>
              <a:gd name="connsiteX3" fmla="*/ 1723096 w 4074982"/>
              <a:gd name="connsiteY3" fmla="*/ 5321562 h 5321562"/>
              <a:gd name="connsiteX4" fmla="*/ 6680 w 4074982"/>
              <a:gd name="connsiteY4" fmla="*/ 2873127 h 5321562"/>
              <a:gd name="connsiteX5" fmla="*/ 254 w 4074982"/>
              <a:gd name="connsiteY5" fmla="*/ 0 h 5321562"/>
              <a:gd name="connsiteX0" fmla="*/ 254 w 4074982"/>
              <a:gd name="connsiteY0" fmla="*/ 3193 h 5324755"/>
              <a:gd name="connsiteX1" fmla="*/ 4072078 w 4074982"/>
              <a:gd name="connsiteY1" fmla="*/ 0 h 5324755"/>
              <a:gd name="connsiteX2" fmla="*/ 4074982 w 4074982"/>
              <a:gd name="connsiteY2" fmla="*/ 5322813 h 5324755"/>
              <a:gd name="connsiteX3" fmla="*/ 1723096 w 4074982"/>
              <a:gd name="connsiteY3" fmla="*/ 5324755 h 5324755"/>
              <a:gd name="connsiteX4" fmla="*/ 6680 w 4074982"/>
              <a:gd name="connsiteY4" fmla="*/ 2876320 h 5324755"/>
              <a:gd name="connsiteX5" fmla="*/ 254 w 4074982"/>
              <a:gd name="connsiteY5" fmla="*/ 3193 h 532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4982" h="5324755">
                <a:moveTo>
                  <a:pt x="254" y="3193"/>
                </a:moveTo>
                <a:lnTo>
                  <a:pt x="4072078" y="0"/>
                </a:lnTo>
                <a:cubicBezTo>
                  <a:pt x="4074035" y="1865237"/>
                  <a:pt x="4073025" y="3457576"/>
                  <a:pt x="4074982" y="5322813"/>
                </a:cubicBezTo>
                <a:lnTo>
                  <a:pt x="1723096" y="5324755"/>
                </a:lnTo>
                <a:cubicBezTo>
                  <a:pt x="693982" y="5014623"/>
                  <a:pt x="-3932" y="3729991"/>
                  <a:pt x="6680" y="2876320"/>
                </a:cubicBezTo>
                <a:cubicBezTo>
                  <a:pt x="8672" y="1673057"/>
                  <a:pt x="-1738" y="1206456"/>
                  <a:pt x="254" y="3193"/>
                </a:cubicBezTo>
                <a:close/>
              </a:path>
            </a:pathLst>
          </a:custGeom>
          <a:solidFill>
            <a:schemeClr val="bg2"/>
          </a:solidFill>
        </p:spPr>
        <p:txBody>
          <a:bodyPr anchor="ctr"/>
          <a:lstStyle>
            <a:lvl1pPr algn="ctr">
              <a:defRPr sz="1200"/>
            </a:lvl1pPr>
          </a:lstStyle>
          <a:p>
            <a:r>
              <a:rPr lang="en-AU" dirty="0"/>
              <a:t> Click icon to insert picture</a:t>
            </a:r>
          </a:p>
          <a:p>
            <a:endParaRPr lang="en-AU" dirty="0"/>
          </a:p>
        </p:txBody>
      </p:sp>
      <p:pic>
        <p:nvPicPr>
          <p:cNvPr id="12" name="Picture 11">
            <a:extLst>
              <a:ext uri="{FF2B5EF4-FFF2-40B4-BE49-F238E27FC236}">
                <a16:creationId xmlns:a16="http://schemas.microsoft.com/office/drawing/2014/main" id="{B83753C3-AD71-41CF-A0E3-EDC40D8596D3}"/>
              </a:ext>
            </a:extLst>
          </p:cNvPr>
          <p:cNvPicPr>
            <a:picLocks noChangeAspect="1"/>
          </p:cNvPicPr>
          <p:nvPr userDrawn="1"/>
        </p:nvPicPr>
        <p:blipFill>
          <a:blip r:embed="rId2"/>
          <a:stretch>
            <a:fillRect/>
          </a:stretch>
        </p:blipFill>
        <p:spPr>
          <a:xfrm>
            <a:off x="695325" y="207631"/>
            <a:ext cx="3204000" cy="472463"/>
          </a:xfrm>
          <a:prstGeom prst="rect">
            <a:avLst/>
          </a:prstGeom>
        </p:spPr>
      </p:pic>
    </p:spTree>
    <p:extLst>
      <p:ext uri="{BB962C8B-B14F-4D97-AF65-F5344CB8AC3E}">
        <p14:creationId xmlns:p14="http://schemas.microsoft.com/office/powerpoint/2010/main" val="122177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B1A2C22-D4CF-4FE0-AF06-038EB2ACB6D9}"/>
              </a:ext>
            </a:extLst>
          </p:cNvPr>
          <p:cNvSpPr/>
          <p:nvPr userDrawn="1"/>
        </p:nvSpPr>
        <p:spPr>
          <a:xfrm>
            <a:off x="0" y="0"/>
            <a:ext cx="12192000" cy="6858000"/>
          </a:xfrm>
          <a:prstGeom prst="rect">
            <a:avLst/>
          </a:prstGeom>
          <a:gradFill flip="none" rotWithShape="1">
            <a:gsLst>
              <a:gs pos="75000">
                <a:schemeClr val="accent1"/>
              </a:gs>
              <a:gs pos="100000">
                <a:srgbClr val="962A8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0" name="Picture 9">
            <a:extLst>
              <a:ext uri="{FF2B5EF4-FFF2-40B4-BE49-F238E27FC236}">
                <a16:creationId xmlns:a16="http://schemas.microsoft.com/office/drawing/2014/main" id="{DD751603-5D6A-462B-B9E7-98413BF2CB36}"/>
              </a:ext>
            </a:extLst>
          </p:cNvPr>
          <p:cNvPicPr>
            <a:picLocks noChangeAspect="1"/>
          </p:cNvPicPr>
          <p:nvPr userDrawn="1"/>
        </p:nvPicPr>
        <p:blipFill>
          <a:blip r:embed="rId2"/>
          <a:stretch>
            <a:fillRect/>
          </a:stretch>
        </p:blipFill>
        <p:spPr>
          <a:xfrm>
            <a:off x="8309692" y="275999"/>
            <a:ext cx="3204000" cy="472463"/>
          </a:xfrm>
          <a:prstGeom prst="rect">
            <a:avLst/>
          </a:prstGeom>
        </p:spPr>
      </p:pic>
      <p:sp>
        <p:nvSpPr>
          <p:cNvPr id="2" name="Title 1"/>
          <p:cNvSpPr>
            <a:spLocks noGrp="1"/>
          </p:cNvSpPr>
          <p:nvPr>
            <p:ph type="title" hasCustomPrompt="1"/>
          </p:nvPr>
        </p:nvSpPr>
        <p:spPr>
          <a:xfrm>
            <a:off x="695326" y="1700811"/>
            <a:ext cx="10768680" cy="1224137"/>
          </a:xfrm>
        </p:spPr>
        <p:txBody>
          <a:bodyPr anchor="b">
            <a:noAutofit/>
          </a:bodyPr>
          <a:lstStyle>
            <a:lvl1pPr>
              <a:lnSpc>
                <a:spcPts val="5040"/>
              </a:lnSpc>
              <a:defRPr sz="4200">
                <a:solidFill>
                  <a:schemeClr val="bg1"/>
                </a:solidFill>
              </a:defRPr>
            </a:lvl1pPr>
          </a:lstStyle>
          <a:p>
            <a:r>
              <a:rPr lang="en-US" dirty="0"/>
              <a:t>[Title]</a:t>
            </a:r>
            <a:endParaRPr lang="en-AU" dirty="0"/>
          </a:p>
        </p:txBody>
      </p:sp>
      <p:sp>
        <p:nvSpPr>
          <p:cNvPr id="7" name="Text Placeholder 6"/>
          <p:cNvSpPr>
            <a:spLocks noGrp="1"/>
          </p:cNvSpPr>
          <p:nvPr>
            <p:ph type="body" sz="quarter" idx="10" hasCustomPrompt="1"/>
          </p:nvPr>
        </p:nvSpPr>
        <p:spPr>
          <a:xfrm>
            <a:off x="695326" y="3113744"/>
            <a:ext cx="10768680" cy="2043451"/>
          </a:xfrm>
          <a:prstGeom prst="rect">
            <a:avLst/>
          </a:prstGeom>
        </p:spPr>
        <p:txBody>
          <a:bodyPr>
            <a:normAutofit/>
          </a:bodyPr>
          <a:lstStyle>
            <a:lvl1pPr marL="0" indent="0">
              <a:lnSpc>
                <a:spcPts val="3240"/>
              </a:lnSpc>
              <a:buNone/>
              <a:defRPr sz="2700">
                <a:solidFill>
                  <a:schemeClr val="bg1"/>
                </a:solidFill>
              </a:defRPr>
            </a:lvl1pPr>
          </a:lstStyle>
          <a:p>
            <a:pPr lvl="0"/>
            <a:r>
              <a:rPr lang="en-US" dirty="0"/>
              <a:t>[Subtitle]</a:t>
            </a:r>
          </a:p>
        </p:txBody>
      </p:sp>
      <p:sp>
        <p:nvSpPr>
          <p:cNvPr id="11" name="Right Triangle 3">
            <a:extLst>
              <a:ext uri="{FF2B5EF4-FFF2-40B4-BE49-F238E27FC236}">
                <a16:creationId xmlns:a16="http://schemas.microsoft.com/office/drawing/2014/main" id="{DBA991DB-C059-4DB2-8D91-33D3F3951887}"/>
              </a:ext>
            </a:extLst>
          </p:cNvPr>
          <p:cNvSpPr/>
          <p:nvPr userDrawn="1"/>
        </p:nvSpPr>
        <p:spPr>
          <a:xfrm>
            <a:off x="1" y="4076700"/>
            <a:ext cx="2555875"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8" name="Graphic 1">
            <a:extLst>
              <a:ext uri="{FF2B5EF4-FFF2-40B4-BE49-F238E27FC236}">
                <a16:creationId xmlns:a16="http://schemas.microsoft.com/office/drawing/2014/main" id="{F070BDDD-4427-48C1-9206-C4CC3FAE8AD1}"/>
              </a:ext>
            </a:extLst>
          </p:cNvPr>
          <p:cNvSpPr/>
          <p:nvPr userDrawn="1"/>
        </p:nvSpPr>
        <p:spPr>
          <a:xfrm>
            <a:off x="9912424" y="5571759"/>
            <a:ext cx="2279576" cy="1286241"/>
          </a:xfrm>
          <a:custGeom>
            <a:avLst/>
            <a:gdLst>
              <a:gd name="connsiteX0" fmla="*/ 1704499 w 1704975"/>
              <a:gd name="connsiteY0" fmla="*/ 961382 h 962025"/>
              <a:gd name="connsiteX1" fmla="*/ 1172051 w 1704975"/>
              <a:gd name="connsiteY1" fmla="*/ 803267 h 962025"/>
              <a:gd name="connsiteX2" fmla="*/ 589121 w 1704975"/>
              <a:gd name="connsiteY2" fmla="*/ 611815 h 962025"/>
              <a:gd name="connsiteX3" fmla="*/ 7144 w 1704975"/>
              <a:gd name="connsiteY3" fmla="*/ 768977 h 962025"/>
              <a:gd name="connsiteX4" fmla="*/ 764381 w 1704975"/>
              <a:gd name="connsiteY4" fmla="*/ 128897 h 962025"/>
              <a:gd name="connsiteX5" fmla="*/ 1614011 w 1704975"/>
              <a:gd name="connsiteY5" fmla="*/ 72700 h 962025"/>
              <a:gd name="connsiteX6" fmla="*/ 1705451 w 1704975"/>
              <a:gd name="connsiteY6" fmla="*/ 104132 h 962025"/>
              <a:gd name="connsiteX7" fmla="*/ 1704499 w 1704975"/>
              <a:gd name="connsiteY7" fmla="*/ 961382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4975" h="962025">
                <a:moveTo>
                  <a:pt x="1704499" y="961382"/>
                </a:moveTo>
                <a:cubicBezTo>
                  <a:pt x="1523524" y="935665"/>
                  <a:pt x="1348264" y="859465"/>
                  <a:pt x="1172051" y="803267"/>
                </a:cubicBezTo>
                <a:cubicBezTo>
                  <a:pt x="976789" y="741355"/>
                  <a:pt x="788194" y="654677"/>
                  <a:pt x="589121" y="611815"/>
                </a:cubicBezTo>
                <a:cubicBezTo>
                  <a:pt x="301466" y="550855"/>
                  <a:pt x="224314" y="585145"/>
                  <a:pt x="7144" y="768977"/>
                </a:cubicBezTo>
                <a:cubicBezTo>
                  <a:pt x="50006" y="717542"/>
                  <a:pt x="525304" y="253675"/>
                  <a:pt x="764381" y="128897"/>
                </a:cubicBezTo>
                <a:cubicBezTo>
                  <a:pt x="1040606" y="-14930"/>
                  <a:pt x="1321594" y="-28265"/>
                  <a:pt x="1614011" y="72700"/>
                </a:cubicBezTo>
                <a:cubicBezTo>
                  <a:pt x="1644491" y="83177"/>
                  <a:pt x="1674971" y="93655"/>
                  <a:pt x="1705451" y="104132"/>
                </a:cubicBezTo>
                <a:lnTo>
                  <a:pt x="1704499" y="961382"/>
                </a:lnTo>
                <a:close/>
              </a:path>
            </a:pathLst>
          </a:custGeom>
          <a:solidFill>
            <a:schemeClr val="bg1"/>
          </a:solidFill>
          <a:ln w="9525" cap="flat">
            <a:noFill/>
            <a:prstDash val="solid"/>
            <a:miter/>
          </a:ln>
        </p:spPr>
        <p:txBody>
          <a:bodyPr rtlCol="0" anchor="ctr"/>
          <a:lstStyle/>
          <a:p>
            <a:endParaRPr lang="en-AU"/>
          </a:p>
        </p:txBody>
      </p:sp>
    </p:spTree>
    <p:extLst>
      <p:ext uri="{BB962C8B-B14F-4D97-AF65-F5344CB8AC3E}">
        <p14:creationId xmlns:p14="http://schemas.microsoft.com/office/powerpoint/2010/main" val="4192163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Section Divider (Editab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95326" y="1700811"/>
            <a:ext cx="10768680" cy="1224137"/>
          </a:xfrm>
        </p:spPr>
        <p:txBody>
          <a:bodyPr anchor="b">
            <a:noAutofit/>
          </a:bodyPr>
          <a:lstStyle>
            <a:lvl1pPr>
              <a:lnSpc>
                <a:spcPts val="5040"/>
              </a:lnSpc>
              <a:defRPr sz="4200">
                <a:solidFill>
                  <a:schemeClr val="bg1"/>
                </a:solidFill>
              </a:defRPr>
            </a:lvl1pPr>
          </a:lstStyle>
          <a:p>
            <a:r>
              <a:rPr lang="en-US" dirty="0"/>
              <a:t>[Divider title]</a:t>
            </a:r>
            <a:endParaRPr lang="en-AU" dirty="0"/>
          </a:p>
        </p:txBody>
      </p:sp>
      <p:sp>
        <p:nvSpPr>
          <p:cNvPr id="7" name="Text Placeholder 6"/>
          <p:cNvSpPr>
            <a:spLocks noGrp="1"/>
          </p:cNvSpPr>
          <p:nvPr>
            <p:ph type="body" sz="quarter" idx="10" hasCustomPrompt="1"/>
          </p:nvPr>
        </p:nvSpPr>
        <p:spPr>
          <a:xfrm>
            <a:off x="695326" y="3113744"/>
            <a:ext cx="10768680" cy="2043451"/>
          </a:xfrm>
          <a:prstGeom prst="rect">
            <a:avLst/>
          </a:prstGeom>
        </p:spPr>
        <p:txBody>
          <a:bodyPr>
            <a:normAutofit/>
          </a:bodyPr>
          <a:lstStyle>
            <a:lvl1pPr marL="0" indent="0">
              <a:lnSpc>
                <a:spcPts val="3240"/>
              </a:lnSpc>
              <a:buNone/>
              <a:defRPr sz="2700">
                <a:solidFill>
                  <a:schemeClr val="bg1"/>
                </a:solidFill>
              </a:defRPr>
            </a:lvl1pPr>
          </a:lstStyle>
          <a:p>
            <a:pPr lvl="0"/>
            <a:r>
              <a:rPr lang="en-US" dirty="0"/>
              <a:t>[Divider subtitle]</a:t>
            </a:r>
          </a:p>
        </p:txBody>
      </p:sp>
      <p:sp>
        <p:nvSpPr>
          <p:cNvPr id="8" name="TextBox 7">
            <a:extLst>
              <a:ext uri="{FF2B5EF4-FFF2-40B4-BE49-F238E27FC236}">
                <a16:creationId xmlns:a16="http://schemas.microsoft.com/office/drawing/2014/main" id="{57A07765-DB77-44E5-9420-D56F1378074A}"/>
              </a:ext>
            </a:extLst>
          </p:cNvPr>
          <p:cNvSpPr txBox="1"/>
          <p:nvPr userDrawn="1"/>
        </p:nvSpPr>
        <p:spPr>
          <a:xfrm>
            <a:off x="1" y="-1053499"/>
            <a:ext cx="7632171" cy="954107"/>
          </a:xfrm>
          <a:prstGeom prst="rect">
            <a:avLst/>
          </a:prstGeom>
          <a:solidFill>
            <a:schemeClr val="accent1"/>
          </a:solidFill>
        </p:spPr>
        <p:txBody>
          <a:bodyPr wrap="square" rtlCol="0">
            <a:spAutoFit/>
          </a:bodyPr>
          <a:lstStyle/>
          <a:p>
            <a:r>
              <a:rPr lang="en-AU" sz="1400" dirty="0">
                <a:solidFill>
                  <a:schemeClr val="bg1"/>
                </a:solidFill>
              </a:rPr>
              <a:t>For this slide design, you can change the background colour</a:t>
            </a:r>
          </a:p>
          <a:p>
            <a:r>
              <a:rPr lang="en-AU" sz="1400" dirty="0">
                <a:solidFill>
                  <a:schemeClr val="bg1"/>
                </a:solidFill>
              </a:rPr>
              <a:t>by right-clicking somewhere on the slide, not in a content placeholder.</a:t>
            </a:r>
          </a:p>
          <a:p>
            <a:r>
              <a:rPr lang="en-US" sz="1400" dirty="0">
                <a:solidFill>
                  <a:schemeClr val="bg1"/>
                </a:solidFill>
              </a:rPr>
              <a:t>‘Format Background</a:t>
            </a:r>
          </a:p>
          <a:p>
            <a:r>
              <a:rPr lang="en-US" sz="1400" dirty="0">
                <a:solidFill>
                  <a:schemeClr val="bg1"/>
                </a:solidFill>
              </a:rPr>
              <a:t>Under the ‘Fill’ menu, ‘change ‘Solid fill’ to a </a:t>
            </a:r>
            <a:r>
              <a:rPr lang="en-US" sz="1400" dirty="0" err="1">
                <a:solidFill>
                  <a:schemeClr val="bg1"/>
                </a:solidFill>
              </a:rPr>
              <a:t>colour</a:t>
            </a:r>
            <a:r>
              <a:rPr lang="en-US" sz="1400" dirty="0">
                <a:solidFill>
                  <a:schemeClr val="bg1"/>
                </a:solidFill>
              </a:rPr>
              <a:t> from the palette</a:t>
            </a:r>
            <a:endParaRPr lang="en-AU" sz="1400" dirty="0">
              <a:solidFill>
                <a:schemeClr val="bg1"/>
              </a:solidFill>
            </a:endParaRPr>
          </a:p>
        </p:txBody>
      </p:sp>
      <p:pic>
        <p:nvPicPr>
          <p:cNvPr id="6" name="Picture 5">
            <a:extLst>
              <a:ext uri="{FF2B5EF4-FFF2-40B4-BE49-F238E27FC236}">
                <a16:creationId xmlns:a16="http://schemas.microsoft.com/office/drawing/2014/main" id="{2CBE33C2-B581-422F-9FF5-AF660C79D3B0}"/>
              </a:ext>
            </a:extLst>
          </p:cNvPr>
          <p:cNvPicPr>
            <a:picLocks noChangeAspect="1"/>
          </p:cNvPicPr>
          <p:nvPr userDrawn="1"/>
        </p:nvPicPr>
        <p:blipFill>
          <a:blip r:embed="rId2"/>
          <a:stretch>
            <a:fillRect/>
          </a:stretch>
        </p:blipFill>
        <p:spPr>
          <a:xfrm>
            <a:off x="8309692" y="275999"/>
            <a:ext cx="3204000" cy="472463"/>
          </a:xfrm>
          <a:prstGeom prst="rect">
            <a:avLst/>
          </a:prstGeom>
        </p:spPr>
      </p:pic>
    </p:spTree>
    <p:extLst>
      <p:ext uri="{BB962C8B-B14F-4D97-AF65-F5344CB8AC3E}">
        <p14:creationId xmlns:p14="http://schemas.microsoft.com/office/powerpoint/2010/main" val="28191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Divider 2">
    <p:spTree>
      <p:nvGrpSpPr>
        <p:cNvPr id="1" name=""/>
        <p:cNvGrpSpPr/>
        <p:nvPr/>
      </p:nvGrpSpPr>
      <p:grpSpPr>
        <a:xfrm>
          <a:off x="0" y="0"/>
          <a:ext cx="0" cy="0"/>
          <a:chOff x="0" y="0"/>
          <a:chExt cx="0" cy="0"/>
        </a:xfrm>
      </p:grpSpPr>
      <p:sp>
        <p:nvSpPr>
          <p:cNvPr id="9" name="Right Triangle 3">
            <a:extLst>
              <a:ext uri="{FF2B5EF4-FFF2-40B4-BE49-F238E27FC236}">
                <a16:creationId xmlns:a16="http://schemas.microsoft.com/office/drawing/2014/main" id="{5E92F574-51E7-47B2-86D2-94DAE288E822}"/>
              </a:ext>
            </a:extLst>
          </p:cNvPr>
          <p:cNvSpPr/>
          <p:nvPr userDrawn="1"/>
        </p:nvSpPr>
        <p:spPr>
          <a:xfrm>
            <a:off x="2" y="4076700"/>
            <a:ext cx="3407833" cy="2781300"/>
          </a:xfrm>
          <a:custGeom>
            <a:avLst/>
            <a:gdLst>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 name="connsiteX0" fmla="*/ 0 w 2555875"/>
              <a:gd name="connsiteY0" fmla="*/ 2781300 h 2781300"/>
              <a:gd name="connsiteX1" fmla="*/ 0 w 2555875"/>
              <a:gd name="connsiteY1" fmla="*/ 0 h 2781300"/>
              <a:gd name="connsiteX2" fmla="*/ 2555875 w 2555875"/>
              <a:gd name="connsiteY2" fmla="*/ 2781300 h 2781300"/>
              <a:gd name="connsiteX3" fmla="*/ 0 w 2555875"/>
              <a:gd name="connsiteY3" fmla="*/ 2781300 h 2781300"/>
            </a:gdLst>
            <a:ahLst/>
            <a:cxnLst>
              <a:cxn ang="0">
                <a:pos x="connsiteX0" y="connsiteY0"/>
              </a:cxn>
              <a:cxn ang="0">
                <a:pos x="connsiteX1" y="connsiteY1"/>
              </a:cxn>
              <a:cxn ang="0">
                <a:pos x="connsiteX2" y="connsiteY2"/>
              </a:cxn>
              <a:cxn ang="0">
                <a:pos x="connsiteX3" y="connsiteY3"/>
              </a:cxn>
            </a:cxnLst>
            <a:rect l="l" t="t" r="r" b="b"/>
            <a:pathLst>
              <a:path w="2555875" h="2781300">
                <a:moveTo>
                  <a:pt x="0" y="2781300"/>
                </a:moveTo>
                <a:lnTo>
                  <a:pt x="0" y="0"/>
                </a:lnTo>
                <a:cubicBezTo>
                  <a:pt x="158687" y="1674158"/>
                  <a:pt x="1584388" y="2511611"/>
                  <a:pt x="2555875" y="2781300"/>
                </a:cubicBezTo>
                <a:lnTo>
                  <a:pt x="0" y="27813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sz="1800"/>
          </a:p>
        </p:txBody>
      </p:sp>
      <p:sp>
        <p:nvSpPr>
          <p:cNvPr id="11" name="Rectangle 8">
            <a:extLst>
              <a:ext uri="{FF2B5EF4-FFF2-40B4-BE49-F238E27FC236}">
                <a16:creationId xmlns:a16="http://schemas.microsoft.com/office/drawing/2014/main" id="{C31ECE3F-0C43-444E-9F0C-B23F8D3935D2}"/>
              </a:ext>
            </a:extLst>
          </p:cNvPr>
          <p:cNvSpPr/>
          <p:nvPr userDrawn="1"/>
        </p:nvSpPr>
        <p:spPr>
          <a:xfrm>
            <a:off x="9192249" y="5584173"/>
            <a:ext cx="2999415" cy="1273828"/>
          </a:xfrm>
          <a:custGeom>
            <a:avLst/>
            <a:gdLst>
              <a:gd name="connsiteX0" fmla="*/ 0 w 2267490"/>
              <a:gd name="connsiteY0" fmla="*/ 0 h 1132541"/>
              <a:gd name="connsiteX1" fmla="*/ 2267490 w 2267490"/>
              <a:gd name="connsiteY1" fmla="*/ 0 h 1132541"/>
              <a:gd name="connsiteX2" fmla="*/ 2267490 w 2267490"/>
              <a:gd name="connsiteY2" fmla="*/ 1132541 h 1132541"/>
              <a:gd name="connsiteX3" fmla="*/ 0 w 2267490"/>
              <a:gd name="connsiteY3" fmla="*/ 1132541 h 1132541"/>
              <a:gd name="connsiteX4" fmla="*/ 0 w 2267490"/>
              <a:gd name="connsiteY4" fmla="*/ 0 h 1132541"/>
              <a:gd name="connsiteX0" fmla="*/ 0 w 2267490"/>
              <a:gd name="connsiteY0" fmla="*/ 1132541 h 1132541"/>
              <a:gd name="connsiteX1" fmla="*/ 2267490 w 2267490"/>
              <a:gd name="connsiteY1" fmla="*/ 0 h 1132541"/>
              <a:gd name="connsiteX2" fmla="*/ 2267490 w 2267490"/>
              <a:gd name="connsiteY2" fmla="*/ 1132541 h 1132541"/>
              <a:gd name="connsiteX3" fmla="*/ 0 w 2267490"/>
              <a:gd name="connsiteY3" fmla="*/ 1132541 h 1132541"/>
              <a:gd name="connsiteX0" fmla="*/ 0 w 2291396"/>
              <a:gd name="connsiteY0" fmla="*/ 857623 h 1132541"/>
              <a:gd name="connsiteX1" fmla="*/ 2291396 w 2291396"/>
              <a:gd name="connsiteY1" fmla="*/ 0 h 1132541"/>
              <a:gd name="connsiteX2" fmla="*/ 2291396 w 2291396"/>
              <a:gd name="connsiteY2" fmla="*/ 1132541 h 1132541"/>
              <a:gd name="connsiteX3" fmla="*/ 0 w 2291396"/>
              <a:gd name="connsiteY3" fmla="*/ 857623 h 1132541"/>
              <a:gd name="connsiteX0" fmla="*/ 0 w 2249561"/>
              <a:gd name="connsiteY0" fmla="*/ 845670 h 1132541"/>
              <a:gd name="connsiteX1" fmla="*/ 2249561 w 2249561"/>
              <a:gd name="connsiteY1" fmla="*/ 0 h 1132541"/>
              <a:gd name="connsiteX2" fmla="*/ 2249561 w 2249561"/>
              <a:gd name="connsiteY2" fmla="*/ 1132541 h 1132541"/>
              <a:gd name="connsiteX3" fmla="*/ 0 w 2249561"/>
              <a:gd name="connsiteY3" fmla="*/ 845670 h 1132541"/>
              <a:gd name="connsiteX0" fmla="*/ 0 w 2249561"/>
              <a:gd name="connsiteY0" fmla="*/ 944560 h 1231431"/>
              <a:gd name="connsiteX1" fmla="*/ 2249561 w 2249561"/>
              <a:gd name="connsiteY1" fmla="*/ 98890 h 1231431"/>
              <a:gd name="connsiteX2" fmla="*/ 2249561 w 2249561"/>
              <a:gd name="connsiteY2" fmla="*/ 1231431 h 1231431"/>
              <a:gd name="connsiteX3" fmla="*/ 0 w 2249561"/>
              <a:gd name="connsiteY3" fmla="*/ 944560 h 1231431"/>
              <a:gd name="connsiteX0" fmla="*/ 0 w 2249561"/>
              <a:gd name="connsiteY0" fmla="*/ 1212084 h 1498955"/>
              <a:gd name="connsiteX1" fmla="*/ 2249561 w 2249561"/>
              <a:gd name="connsiteY1" fmla="*/ 366414 h 1498955"/>
              <a:gd name="connsiteX2" fmla="*/ 2249561 w 2249561"/>
              <a:gd name="connsiteY2" fmla="*/ 1498955 h 1498955"/>
              <a:gd name="connsiteX3" fmla="*/ 0 w 2249561"/>
              <a:gd name="connsiteY3" fmla="*/ 1212084 h 1498955"/>
              <a:gd name="connsiteX0" fmla="*/ 0 w 2249561"/>
              <a:gd name="connsiteY0" fmla="*/ 1016618 h 1303489"/>
              <a:gd name="connsiteX1" fmla="*/ 2249561 w 2249561"/>
              <a:gd name="connsiteY1" fmla="*/ 170948 h 1303489"/>
              <a:gd name="connsiteX2" fmla="*/ 2249561 w 2249561"/>
              <a:gd name="connsiteY2" fmla="*/ 1303489 h 1303489"/>
              <a:gd name="connsiteX3" fmla="*/ 0 w 2249561"/>
              <a:gd name="connsiteY3" fmla="*/ 1016618 h 1303489"/>
              <a:gd name="connsiteX0" fmla="*/ 0 w 2249561"/>
              <a:gd name="connsiteY0" fmla="*/ 1002505 h 1289376"/>
              <a:gd name="connsiteX1" fmla="*/ 2249561 w 2249561"/>
              <a:gd name="connsiteY1" fmla="*/ 156835 h 1289376"/>
              <a:gd name="connsiteX2" fmla="*/ 2249561 w 2249561"/>
              <a:gd name="connsiteY2" fmla="*/ 1289376 h 1289376"/>
              <a:gd name="connsiteX3" fmla="*/ 0 w 2249561"/>
              <a:gd name="connsiteY3" fmla="*/ 1002505 h 1289376"/>
              <a:gd name="connsiteX0" fmla="*/ 0 w 2249561"/>
              <a:gd name="connsiteY0" fmla="*/ 985444 h 1272315"/>
              <a:gd name="connsiteX1" fmla="*/ 2249561 w 2249561"/>
              <a:gd name="connsiteY1" fmla="*/ 139774 h 1272315"/>
              <a:gd name="connsiteX2" fmla="*/ 2249561 w 2249561"/>
              <a:gd name="connsiteY2" fmla="*/ 1272315 h 1272315"/>
              <a:gd name="connsiteX3" fmla="*/ 0 w 2249561"/>
              <a:gd name="connsiteY3" fmla="*/ 985444 h 1272315"/>
              <a:gd name="connsiteX0" fmla="*/ 0 w 2249561"/>
              <a:gd name="connsiteY0" fmla="*/ 979690 h 1266561"/>
              <a:gd name="connsiteX1" fmla="*/ 2249561 w 2249561"/>
              <a:gd name="connsiteY1" fmla="*/ 134020 h 1266561"/>
              <a:gd name="connsiteX2" fmla="*/ 2249561 w 2249561"/>
              <a:gd name="connsiteY2" fmla="*/ 1266561 h 1266561"/>
              <a:gd name="connsiteX3" fmla="*/ 0 w 2249561"/>
              <a:gd name="connsiteY3" fmla="*/ 979690 h 1266561"/>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 name="connsiteX0" fmla="*/ 0 w 2249561"/>
              <a:gd name="connsiteY0" fmla="*/ 986957 h 1273828"/>
              <a:gd name="connsiteX1" fmla="*/ 2249561 w 2249561"/>
              <a:gd name="connsiteY1" fmla="*/ 141287 h 1273828"/>
              <a:gd name="connsiteX2" fmla="*/ 2249561 w 2249561"/>
              <a:gd name="connsiteY2" fmla="*/ 1273828 h 1273828"/>
              <a:gd name="connsiteX3" fmla="*/ 0 w 2249561"/>
              <a:gd name="connsiteY3" fmla="*/ 986957 h 1273828"/>
            </a:gdLst>
            <a:ahLst/>
            <a:cxnLst>
              <a:cxn ang="0">
                <a:pos x="connsiteX0" y="connsiteY0"/>
              </a:cxn>
              <a:cxn ang="0">
                <a:pos x="connsiteX1" y="connsiteY1"/>
              </a:cxn>
              <a:cxn ang="0">
                <a:pos x="connsiteX2" y="connsiteY2"/>
              </a:cxn>
              <a:cxn ang="0">
                <a:pos x="connsiteX3" y="connsiteY3"/>
              </a:cxn>
            </a:cxnLst>
            <a:rect l="l" t="t" r="r" b="b"/>
            <a:pathLst>
              <a:path w="2249561" h="1273828">
                <a:moveTo>
                  <a:pt x="0" y="986957"/>
                </a:moveTo>
                <a:cubicBezTo>
                  <a:pt x="690087" y="358432"/>
                  <a:pt x="1188931" y="-294000"/>
                  <a:pt x="2249561" y="141287"/>
                </a:cubicBezTo>
                <a:lnTo>
                  <a:pt x="2249561" y="1273828"/>
                </a:lnTo>
                <a:cubicBezTo>
                  <a:pt x="1762671" y="1220039"/>
                  <a:pt x="570560" y="550676"/>
                  <a:pt x="0" y="98695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1800" dirty="0">
                <a:noFill/>
              </a:rPr>
              <a:t> </a:t>
            </a:r>
          </a:p>
        </p:txBody>
      </p:sp>
      <p:sp>
        <p:nvSpPr>
          <p:cNvPr id="5" name="Title 1">
            <a:extLst>
              <a:ext uri="{FF2B5EF4-FFF2-40B4-BE49-F238E27FC236}">
                <a16:creationId xmlns:a16="http://schemas.microsoft.com/office/drawing/2014/main" id="{B506B291-BD26-4DBD-A912-E9396BA1828C}"/>
              </a:ext>
            </a:extLst>
          </p:cNvPr>
          <p:cNvSpPr>
            <a:spLocks noGrp="1"/>
          </p:cNvSpPr>
          <p:nvPr>
            <p:ph type="title"/>
          </p:nvPr>
        </p:nvSpPr>
        <p:spPr>
          <a:xfrm>
            <a:off x="695326" y="1700811"/>
            <a:ext cx="10768680" cy="1224137"/>
          </a:xfrm>
        </p:spPr>
        <p:txBody>
          <a:bodyPr anchor="b">
            <a:noAutofit/>
          </a:bodyPr>
          <a:lstStyle>
            <a:lvl1pPr>
              <a:lnSpc>
                <a:spcPts val="5040"/>
              </a:lnSpc>
              <a:defRPr sz="4200">
                <a:solidFill>
                  <a:schemeClr val="accent1"/>
                </a:solidFill>
              </a:defRPr>
            </a:lvl1pPr>
          </a:lstStyle>
          <a:p>
            <a:r>
              <a:rPr lang="en-US"/>
              <a:t>Click to edit Master title style</a:t>
            </a:r>
            <a:endParaRPr lang="en-AU" dirty="0"/>
          </a:p>
        </p:txBody>
      </p:sp>
      <p:sp>
        <p:nvSpPr>
          <p:cNvPr id="6" name="Text Placeholder 6">
            <a:extLst>
              <a:ext uri="{FF2B5EF4-FFF2-40B4-BE49-F238E27FC236}">
                <a16:creationId xmlns:a16="http://schemas.microsoft.com/office/drawing/2014/main" id="{72AC3715-D94B-4A73-8E94-CAC9D5806F46}"/>
              </a:ext>
            </a:extLst>
          </p:cNvPr>
          <p:cNvSpPr>
            <a:spLocks noGrp="1"/>
          </p:cNvSpPr>
          <p:nvPr>
            <p:ph type="body" sz="quarter" idx="10"/>
          </p:nvPr>
        </p:nvSpPr>
        <p:spPr>
          <a:xfrm>
            <a:off x="695326" y="3113744"/>
            <a:ext cx="10768680" cy="2043451"/>
          </a:xfrm>
          <a:prstGeom prst="rect">
            <a:avLst/>
          </a:prstGeom>
        </p:spPr>
        <p:txBody>
          <a:bodyPr>
            <a:normAutofit/>
          </a:bodyPr>
          <a:lstStyle>
            <a:lvl1pPr marL="0" indent="0">
              <a:lnSpc>
                <a:spcPts val="3240"/>
              </a:lnSpc>
              <a:buNone/>
              <a:defRPr sz="2700">
                <a:solidFill>
                  <a:schemeClr val="accent1"/>
                </a:solidFill>
              </a:defRPr>
            </a:lvl1pPr>
          </a:lstStyle>
          <a:p>
            <a:pPr lvl="0"/>
            <a:r>
              <a:rPr lang="en-US"/>
              <a:t>Edit Master text styles</a:t>
            </a:r>
          </a:p>
        </p:txBody>
      </p:sp>
      <p:sp>
        <p:nvSpPr>
          <p:cNvPr id="7" name="Rectangle 6">
            <a:extLst>
              <a:ext uri="{FF2B5EF4-FFF2-40B4-BE49-F238E27FC236}">
                <a16:creationId xmlns:a16="http://schemas.microsoft.com/office/drawing/2014/main" id="{8CAE7FD6-C4AB-456C-8186-F8E8B285CBBD}"/>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0" name="Picture 9">
            <a:extLst>
              <a:ext uri="{FF2B5EF4-FFF2-40B4-BE49-F238E27FC236}">
                <a16:creationId xmlns:a16="http://schemas.microsoft.com/office/drawing/2014/main" id="{49CEDD3B-B2C6-4C8F-88C7-30EB2A949233}"/>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597899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4DB10F3-61E9-4E77-9DC7-82D405E3EBBB}"/>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10" name="Content Placeholder 9">
            <a:extLst>
              <a:ext uri="{FF2B5EF4-FFF2-40B4-BE49-F238E27FC236}">
                <a16:creationId xmlns:a16="http://schemas.microsoft.com/office/drawing/2014/main" id="{2DB2C94B-2557-442B-9A14-97C40CD6AB85}"/>
              </a:ext>
            </a:extLst>
          </p:cNvPr>
          <p:cNvSpPr>
            <a:spLocks noGrp="1"/>
          </p:cNvSpPr>
          <p:nvPr>
            <p:ph sz="quarter" idx="10"/>
          </p:nvPr>
        </p:nvSpPr>
        <p:spPr>
          <a:xfrm>
            <a:off x="695326" y="1700213"/>
            <a:ext cx="10801350" cy="4608512"/>
          </a:xfrm>
          <a:prstGeom prst="rect">
            <a:avLst/>
          </a:prstGeom>
        </p:spPr>
        <p:txBody>
          <a:bodyPr/>
          <a:lstStyle>
            <a:lvl1pPr>
              <a:defRPr lang="en-US" dirty="0"/>
            </a:lvl1pPr>
            <a:lvl2pPr>
              <a:defRPr lang="en-US" dirty="0"/>
            </a:lvl2pPr>
            <a:lvl3pPr>
              <a:defRPr lang="en-US" dirty="0"/>
            </a:lvl3pPr>
            <a:lvl4pPr>
              <a:defRPr lang="en-US" dirty="0"/>
            </a:lvl4pPr>
            <a:lvl5pPr>
              <a:spcBef>
                <a:spcPts val="1200"/>
              </a:spcBef>
              <a:defRPr lang="en-US" dirty="0"/>
            </a:lvl5pPr>
            <a:lvl6pPr>
              <a:defRPr lang="en-AU" dirty="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a:extLst>
              <a:ext uri="{FF2B5EF4-FFF2-40B4-BE49-F238E27FC236}">
                <a16:creationId xmlns:a16="http://schemas.microsoft.com/office/drawing/2014/main" id="{5184708F-CDEB-4FFB-9113-878D6AE04045}"/>
              </a:ext>
            </a:extLst>
          </p:cNvPr>
          <p:cNvSpPr>
            <a:spLocks noGrp="1"/>
          </p:cNvSpPr>
          <p:nvPr>
            <p:ph type="title"/>
          </p:nvPr>
        </p:nvSpPr>
        <p:spPr/>
        <p:txBody>
          <a:bodyPr/>
          <a:lstStyle/>
          <a:p>
            <a:r>
              <a:rPr lang="en-US"/>
              <a:t>Click to edit Master title style</a:t>
            </a:r>
            <a:endParaRPr lang="en-AU" dirty="0"/>
          </a:p>
        </p:txBody>
      </p:sp>
      <p:sp>
        <p:nvSpPr>
          <p:cNvPr id="8" name="Text Placeholder 5">
            <a:extLst>
              <a:ext uri="{FF2B5EF4-FFF2-40B4-BE49-F238E27FC236}">
                <a16:creationId xmlns:a16="http://schemas.microsoft.com/office/drawing/2014/main" id="{766B75CD-5CD6-4D07-B08A-ACCB61480F59}"/>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3" name="Date Placeholder 2">
            <a:extLst>
              <a:ext uri="{FF2B5EF4-FFF2-40B4-BE49-F238E27FC236}">
                <a16:creationId xmlns:a16="http://schemas.microsoft.com/office/drawing/2014/main" id="{B8C5A752-ADE5-45BF-9096-CA364AC58F30}"/>
              </a:ext>
            </a:extLst>
          </p:cNvPr>
          <p:cNvSpPr>
            <a:spLocks noGrp="1"/>
          </p:cNvSpPr>
          <p:nvPr>
            <p:ph type="dt" sz="half" idx="16"/>
          </p:nvPr>
        </p:nvSpPr>
        <p:spPr/>
        <p:txBody>
          <a:bodyPr/>
          <a:lstStyle/>
          <a:p>
            <a:pPr algn="l"/>
            <a:r>
              <a:rPr lang="en-US"/>
              <a:t>CRICOS code 00025B</a:t>
            </a:r>
            <a:endParaRPr lang="en-AU" dirty="0"/>
          </a:p>
        </p:txBody>
      </p:sp>
      <p:sp>
        <p:nvSpPr>
          <p:cNvPr id="5" name="Footer Placeholder 4">
            <a:extLst>
              <a:ext uri="{FF2B5EF4-FFF2-40B4-BE49-F238E27FC236}">
                <a16:creationId xmlns:a16="http://schemas.microsoft.com/office/drawing/2014/main" id="{246DB8A7-6976-473B-BF64-0813975EEBBB}"/>
              </a:ext>
            </a:extLst>
          </p:cNvPr>
          <p:cNvSpPr>
            <a:spLocks noGrp="1"/>
          </p:cNvSpPr>
          <p:nvPr>
            <p:ph type="ftr" sz="quarter" idx="17"/>
          </p:nvPr>
        </p:nvSpPr>
        <p:spPr/>
        <p:txBody>
          <a:bodyPr/>
          <a:lstStyle/>
          <a:p>
            <a:r>
              <a:rPr lang="en-AU"/>
              <a:t>Presentation Title | Date</a:t>
            </a:r>
            <a:endParaRPr lang="en-AU" dirty="0"/>
          </a:p>
        </p:txBody>
      </p:sp>
      <p:sp>
        <p:nvSpPr>
          <p:cNvPr id="7" name="Slide Number Placeholder 6">
            <a:extLst>
              <a:ext uri="{FF2B5EF4-FFF2-40B4-BE49-F238E27FC236}">
                <a16:creationId xmlns:a16="http://schemas.microsoft.com/office/drawing/2014/main" id="{C50E6DF7-2887-45E5-8CD1-2FCDFD70911D}"/>
              </a:ext>
            </a:extLst>
          </p:cNvPr>
          <p:cNvSpPr>
            <a:spLocks noGrp="1"/>
          </p:cNvSpPr>
          <p:nvPr>
            <p:ph type="sldNum" sz="quarter" idx="18"/>
          </p:nvPr>
        </p:nvSpPr>
        <p:spPr/>
        <p:txBody>
          <a:bodyPr/>
          <a:lstStyle/>
          <a:p>
            <a:fld id="{E917DE0E-AFB1-41FD-BC35-27DB61CA125F}" type="slidenum">
              <a:rPr lang="en-AU" smtClean="0"/>
              <a:pPr/>
              <a:t>‹#›</a:t>
            </a:fld>
            <a:endParaRPr lang="en-AU" dirty="0"/>
          </a:p>
        </p:txBody>
      </p:sp>
      <p:pic>
        <p:nvPicPr>
          <p:cNvPr id="12" name="Picture 11">
            <a:extLst>
              <a:ext uri="{FF2B5EF4-FFF2-40B4-BE49-F238E27FC236}">
                <a16:creationId xmlns:a16="http://schemas.microsoft.com/office/drawing/2014/main" id="{65099731-84D7-49CC-91E0-CE4B0734675A}"/>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1740759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E617285-D1B4-4CCD-B438-9B032C51AF79}"/>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sp>
        <p:nvSpPr>
          <p:cNvPr id="3" name="Content Placeholder 2"/>
          <p:cNvSpPr>
            <a:spLocks noGrp="1"/>
          </p:cNvSpPr>
          <p:nvPr>
            <p:ph sz="half" idx="1"/>
          </p:nvPr>
        </p:nvSpPr>
        <p:spPr>
          <a:xfrm>
            <a:off x="695325" y="1700213"/>
            <a:ext cx="5218859" cy="4608515"/>
          </a:xfrm>
          <a:prstGeom prst="rect">
            <a:avLst/>
          </a:prstGeom>
        </p:spPr>
        <p:txBody>
          <a:bodyPr>
            <a:normAutofit/>
          </a:bodyPr>
          <a:lstStyle>
            <a:lvl1pPr>
              <a:defRPr lang="en-US" dirty="0"/>
            </a:lvl1pPr>
            <a:lvl2pPr>
              <a:defRPr lang="en-US" dirty="0"/>
            </a:lvl2pPr>
            <a:lvl3pPr>
              <a:defRPr lang="en-US" dirty="0"/>
            </a:lvl3pPr>
            <a:lvl4pPr>
              <a:defRPr lang="en-US" dirty="0"/>
            </a:lvl4pPr>
            <a:lvl5pPr>
              <a:defRPr lang="en-US" sz="2400" dirty="0"/>
            </a:lvl5pPr>
            <a:lvl6pPr>
              <a:defRPr lang="en-AU" sz="2000" dirty="0"/>
            </a:lvl6pPr>
            <a:lvl7pPr>
              <a:defRPr lang="en-AU" dirty="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88619" y="1700213"/>
            <a:ext cx="5220000" cy="4608515"/>
          </a:xfrm>
          <a:prstGeom prst="rect">
            <a:avLst/>
          </a:prstGeom>
        </p:spPr>
        <p:txBody>
          <a:bodyPr>
            <a:normAutofit/>
          </a:bodyPr>
          <a:lstStyle>
            <a:lvl1pPr>
              <a:defRPr lang="en-US" dirty="0"/>
            </a:lvl1pPr>
            <a:lvl2pPr>
              <a:defRPr lang="en-US" dirty="0"/>
            </a:lvl2pPr>
            <a:lvl3pPr>
              <a:defRPr lang="en-US" dirty="0"/>
            </a:lvl3pPr>
            <a:lvl4pPr>
              <a:defRPr lang="en-US" dirty="0"/>
            </a:lvl4pPr>
            <a:lvl5pPr>
              <a:defRPr lang="en-AU" dirty="0"/>
            </a:lvl5pPr>
            <a:lvl6pPr>
              <a:defRPr lang="en-AU" dirty="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Slide Number Placeholder 5">
            <a:extLst>
              <a:ext uri="{FF2B5EF4-FFF2-40B4-BE49-F238E27FC236}">
                <a16:creationId xmlns:a16="http://schemas.microsoft.com/office/drawing/2014/main" id="{780A540D-5E1B-4B0D-A881-660BC8BFB2C7}"/>
              </a:ext>
            </a:extLst>
          </p:cNvPr>
          <p:cNvSpPr>
            <a:spLocks noGrp="1"/>
          </p:cNvSpPr>
          <p:nvPr>
            <p:ph type="sldNum" sz="quarter" idx="11"/>
          </p:nvPr>
        </p:nvSpPr>
        <p:spPr/>
        <p:txBody>
          <a:bodyPr/>
          <a:lstStyle/>
          <a:p>
            <a:fld id="{E917DE0E-AFB1-41FD-BC35-27DB61CA125F}" type="slidenum">
              <a:rPr lang="en-AU" smtClean="0"/>
              <a:pPr/>
              <a:t>‹#›</a:t>
            </a:fld>
            <a:endParaRPr lang="en-AU" dirty="0"/>
          </a:p>
        </p:txBody>
      </p:sp>
      <p:sp>
        <p:nvSpPr>
          <p:cNvPr id="7" name="Footer Placeholder 2">
            <a:extLst>
              <a:ext uri="{FF2B5EF4-FFF2-40B4-BE49-F238E27FC236}">
                <a16:creationId xmlns:a16="http://schemas.microsoft.com/office/drawing/2014/main" id="{2C08227A-03B4-4127-BD41-5A40903BC3A5}"/>
              </a:ext>
            </a:extLst>
          </p:cNvPr>
          <p:cNvSpPr>
            <a:spLocks noGrp="1"/>
          </p:cNvSpPr>
          <p:nvPr>
            <p:ph type="ftr" sz="quarter" idx="10"/>
          </p:nvPr>
        </p:nvSpPr>
        <p:spPr>
          <a:xfrm>
            <a:off x="719668" y="6519171"/>
            <a:ext cx="3360109" cy="240219"/>
          </a:xfrm>
        </p:spPr>
        <p:txBody>
          <a:bodyPr/>
          <a:lstStyle>
            <a:lvl1pPr>
              <a:defRPr b="0"/>
            </a:lvl1pPr>
          </a:lstStyle>
          <a:p>
            <a:r>
              <a:rPr lang="en-AU"/>
              <a:t>Presentation Title | Date</a:t>
            </a:r>
            <a:endParaRPr lang="en-AU" dirty="0"/>
          </a:p>
        </p:txBody>
      </p:sp>
      <p:sp>
        <p:nvSpPr>
          <p:cNvPr id="2" name="Date Placeholder 1">
            <a:extLst>
              <a:ext uri="{FF2B5EF4-FFF2-40B4-BE49-F238E27FC236}">
                <a16:creationId xmlns:a16="http://schemas.microsoft.com/office/drawing/2014/main" id="{816DE1F6-7D39-4943-8CEF-C64A18EBD2AB}"/>
              </a:ext>
            </a:extLst>
          </p:cNvPr>
          <p:cNvSpPr>
            <a:spLocks noGrp="1"/>
          </p:cNvSpPr>
          <p:nvPr>
            <p:ph type="dt" sz="half" idx="12"/>
          </p:nvPr>
        </p:nvSpPr>
        <p:spPr/>
        <p:txBody>
          <a:bodyPr/>
          <a:lstStyle/>
          <a:p>
            <a:pPr algn="l"/>
            <a:r>
              <a:rPr lang="en-US"/>
              <a:t>CRICOS code 00025B</a:t>
            </a:r>
            <a:endParaRPr lang="en-AU" dirty="0"/>
          </a:p>
        </p:txBody>
      </p:sp>
      <p:sp>
        <p:nvSpPr>
          <p:cNvPr id="8" name="Title 7">
            <a:extLst>
              <a:ext uri="{FF2B5EF4-FFF2-40B4-BE49-F238E27FC236}">
                <a16:creationId xmlns:a16="http://schemas.microsoft.com/office/drawing/2014/main" id="{E9C4661F-54FC-4886-BD67-853118646F4D}"/>
              </a:ext>
            </a:extLst>
          </p:cNvPr>
          <p:cNvSpPr>
            <a:spLocks noGrp="1"/>
          </p:cNvSpPr>
          <p:nvPr>
            <p:ph type="title"/>
          </p:nvPr>
        </p:nvSpPr>
        <p:spPr/>
        <p:txBody>
          <a:bodyPr/>
          <a:lstStyle/>
          <a:p>
            <a:r>
              <a:rPr lang="en-US"/>
              <a:t>Click to edit Master title style</a:t>
            </a:r>
            <a:endParaRPr lang="en-AU" dirty="0"/>
          </a:p>
        </p:txBody>
      </p:sp>
      <p:sp>
        <p:nvSpPr>
          <p:cNvPr id="10" name="Text Placeholder 5">
            <a:extLst>
              <a:ext uri="{FF2B5EF4-FFF2-40B4-BE49-F238E27FC236}">
                <a16:creationId xmlns:a16="http://schemas.microsoft.com/office/drawing/2014/main" id="{B8CF3B12-4A8B-4A18-B3B1-784A4DEDEF2B}"/>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pic>
        <p:nvPicPr>
          <p:cNvPr id="11" name="Picture 10">
            <a:extLst>
              <a:ext uri="{FF2B5EF4-FFF2-40B4-BE49-F238E27FC236}">
                <a16:creationId xmlns:a16="http://schemas.microsoft.com/office/drawing/2014/main" id="{E3275DB1-C9CB-4BE5-B284-7833AD902813}"/>
              </a:ext>
            </a:extLst>
          </p:cNvPr>
          <p:cNvPicPr>
            <a:picLocks noChangeAspect="1"/>
          </p:cNvPicPr>
          <p:nvPr userDrawn="1"/>
        </p:nvPicPr>
        <p:blipFill>
          <a:blip r:embed="rId2"/>
          <a:stretch>
            <a:fillRect/>
          </a:stretch>
        </p:blipFill>
        <p:spPr>
          <a:xfrm>
            <a:off x="10297935" y="152896"/>
            <a:ext cx="1210684" cy="324000"/>
          </a:xfrm>
          <a:prstGeom prst="rect">
            <a:avLst/>
          </a:prstGeom>
        </p:spPr>
      </p:pic>
    </p:spTree>
    <p:extLst>
      <p:ext uri="{BB962C8B-B14F-4D97-AF65-F5344CB8AC3E}">
        <p14:creationId xmlns:p14="http://schemas.microsoft.com/office/powerpoint/2010/main" val="687810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mp; Content">
    <p:spTree>
      <p:nvGrpSpPr>
        <p:cNvPr id="1" name=""/>
        <p:cNvGrpSpPr/>
        <p:nvPr/>
      </p:nvGrpSpPr>
      <p:grpSpPr>
        <a:xfrm>
          <a:off x="0" y="0"/>
          <a:ext cx="0" cy="0"/>
          <a:chOff x="0" y="0"/>
          <a:chExt cx="0" cy="0"/>
        </a:xfrm>
      </p:grpSpPr>
      <p:sp>
        <p:nvSpPr>
          <p:cNvPr id="12" name="Content Placeholder 9">
            <a:extLst>
              <a:ext uri="{FF2B5EF4-FFF2-40B4-BE49-F238E27FC236}">
                <a16:creationId xmlns:a16="http://schemas.microsoft.com/office/drawing/2014/main" id="{7DE9F9C2-C2B0-4B19-9F8F-A1280EA275C0}"/>
              </a:ext>
            </a:extLst>
          </p:cNvPr>
          <p:cNvSpPr>
            <a:spLocks noGrp="1"/>
          </p:cNvSpPr>
          <p:nvPr>
            <p:ph sz="quarter" idx="10"/>
          </p:nvPr>
        </p:nvSpPr>
        <p:spPr>
          <a:xfrm>
            <a:off x="695326" y="2276872"/>
            <a:ext cx="10801350" cy="4031853"/>
          </a:xfrm>
          <a:prstGeom prst="rect">
            <a:avLst/>
          </a:prstGeom>
        </p:spPr>
        <p:txBody>
          <a:bodyPr/>
          <a:lstStyle>
            <a:lvl1pPr>
              <a:defRPr lang="en-US" dirty="0"/>
            </a:lvl1pPr>
            <a:lvl2pPr>
              <a:defRPr lang="en-US" dirty="0"/>
            </a:lvl2pPr>
            <a:lvl3pPr>
              <a:defRPr lang="en-US" dirty="0"/>
            </a:lvl3pPr>
            <a:lvl4pPr>
              <a:defRPr lang="en-US" dirty="0"/>
            </a:lvl4pPr>
            <a:lvl5pPr>
              <a:spcBef>
                <a:spcPts val="1200"/>
              </a:spcBef>
              <a:defRPr lang="en-AU" dirty="0"/>
            </a:lvl5pPr>
            <a:lvl6pPr>
              <a:defRPr/>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
        <p:nvSpPr>
          <p:cNvPr id="6" name="Text Placeholder 5">
            <a:extLst>
              <a:ext uri="{FF2B5EF4-FFF2-40B4-BE49-F238E27FC236}">
                <a16:creationId xmlns:a16="http://schemas.microsoft.com/office/drawing/2014/main" id="{41D6D02D-851A-425B-9382-05F6C6A21AE0}"/>
              </a:ext>
            </a:extLst>
          </p:cNvPr>
          <p:cNvSpPr>
            <a:spLocks noGrp="1"/>
          </p:cNvSpPr>
          <p:nvPr>
            <p:ph type="body" sz="quarter" idx="14" hasCustomPrompt="1"/>
          </p:nvPr>
        </p:nvSpPr>
        <p:spPr>
          <a:xfrm>
            <a:off x="695325" y="1700808"/>
            <a:ext cx="10801350" cy="504825"/>
          </a:xfrm>
        </p:spPr>
        <p:txBody>
          <a:bodyPr>
            <a:normAutofit/>
          </a:bodyPr>
          <a:lstStyle>
            <a:lvl1pPr>
              <a:defRPr sz="2000" b="1">
                <a:solidFill>
                  <a:schemeClr val="accent1"/>
                </a:solidFill>
              </a:defRPr>
            </a:lvl1pPr>
            <a:lvl2pPr marL="612" indent="0">
              <a:buNone/>
              <a:defRPr/>
            </a:lvl2pPr>
          </a:lstStyle>
          <a:p>
            <a:pPr lvl="0"/>
            <a:r>
              <a:rPr lang="en-US" dirty="0"/>
              <a:t>[Subtitle]</a:t>
            </a:r>
          </a:p>
        </p:txBody>
      </p:sp>
      <p:sp>
        <p:nvSpPr>
          <p:cNvPr id="7" name="Date Placeholder 6">
            <a:extLst>
              <a:ext uri="{FF2B5EF4-FFF2-40B4-BE49-F238E27FC236}">
                <a16:creationId xmlns:a16="http://schemas.microsoft.com/office/drawing/2014/main" id="{6F1F225F-30EA-4FE3-AAEE-39A8613C3BF9}"/>
              </a:ext>
            </a:extLst>
          </p:cNvPr>
          <p:cNvSpPr>
            <a:spLocks noGrp="1"/>
          </p:cNvSpPr>
          <p:nvPr>
            <p:ph type="dt" sz="half" idx="17"/>
          </p:nvPr>
        </p:nvSpPr>
        <p:spPr/>
        <p:txBody>
          <a:bodyPr/>
          <a:lstStyle/>
          <a:p>
            <a:pPr algn="l"/>
            <a:r>
              <a:rPr lang="en-US"/>
              <a:t>CRICOS code 00025B</a:t>
            </a:r>
            <a:endParaRPr lang="en-AU" dirty="0"/>
          </a:p>
        </p:txBody>
      </p:sp>
      <p:sp>
        <p:nvSpPr>
          <p:cNvPr id="9" name="Footer Placeholder 8">
            <a:extLst>
              <a:ext uri="{FF2B5EF4-FFF2-40B4-BE49-F238E27FC236}">
                <a16:creationId xmlns:a16="http://schemas.microsoft.com/office/drawing/2014/main" id="{C01892FA-066D-4596-B743-D8D2030EB9FC}"/>
              </a:ext>
            </a:extLst>
          </p:cNvPr>
          <p:cNvSpPr>
            <a:spLocks noGrp="1"/>
          </p:cNvSpPr>
          <p:nvPr>
            <p:ph type="ftr" sz="quarter" idx="18"/>
          </p:nvPr>
        </p:nvSpPr>
        <p:spPr/>
        <p:txBody>
          <a:bodyPr/>
          <a:lstStyle/>
          <a:p>
            <a:r>
              <a:rPr lang="en-AU"/>
              <a:t>Presentation Title | Date</a:t>
            </a:r>
            <a:endParaRPr lang="en-AU" dirty="0"/>
          </a:p>
        </p:txBody>
      </p:sp>
      <p:sp>
        <p:nvSpPr>
          <p:cNvPr id="11" name="Slide Number Placeholder 10">
            <a:extLst>
              <a:ext uri="{FF2B5EF4-FFF2-40B4-BE49-F238E27FC236}">
                <a16:creationId xmlns:a16="http://schemas.microsoft.com/office/drawing/2014/main" id="{B8B70BFB-816B-4C14-96C9-17BEC65A5292}"/>
              </a:ext>
            </a:extLst>
          </p:cNvPr>
          <p:cNvSpPr>
            <a:spLocks noGrp="1"/>
          </p:cNvSpPr>
          <p:nvPr>
            <p:ph type="sldNum" sz="quarter" idx="19"/>
          </p:nvPr>
        </p:nvSpPr>
        <p:spPr/>
        <p:txBody>
          <a:bodyPr/>
          <a:lstStyle/>
          <a:p>
            <a:fld id="{E917DE0E-AFB1-41FD-BC35-27DB61CA125F}" type="slidenum">
              <a:rPr lang="en-AU" smtClean="0"/>
              <a:pPr/>
              <a:t>‹#›</a:t>
            </a:fld>
            <a:endParaRPr lang="en-AU" dirty="0"/>
          </a:p>
        </p:txBody>
      </p:sp>
      <p:sp>
        <p:nvSpPr>
          <p:cNvPr id="13" name="Text Placeholder 5">
            <a:extLst>
              <a:ext uri="{FF2B5EF4-FFF2-40B4-BE49-F238E27FC236}">
                <a16:creationId xmlns:a16="http://schemas.microsoft.com/office/drawing/2014/main" id="{47739A71-8D07-4132-9F5A-AE8E3A1B32C3}"/>
              </a:ext>
            </a:extLst>
          </p:cNvPr>
          <p:cNvSpPr>
            <a:spLocks noGrp="1"/>
          </p:cNvSpPr>
          <p:nvPr>
            <p:ph type="body" sz="quarter" idx="15" hasCustomPrompt="1"/>
          </p:nvPr>
        </p:nvSpPr>
        <p:spPr>
          <a:xfrm>
            <a:off x="4400550" y="6524625"/>
            <a:ext cx="3384667" cy="241300"/>
          </a:xfrm>
        </p:spPr>
        <p:txBody>
          <a:bodyPr anchor="ctr">
            <a:normAutofit/>
          </a:bodyPr>
          <a:lstStyle>
            <a:lvl1pPr algn="ctr">
              <a:defRPr sz="1000" b="1">
                <a:solidFill>
                  <a:schemeClr val="accent1"/>
                </a:solidFill>
              </a:defRPr>
            </a:lvl1pPr>
          </a:lstStyle>
          <a:p>
            <a:pPr lvl="0"/>
            <a:r>
              <a:rPr lang="en-US" dirty="0"/>
              <a:t>#[Hashtag text]</a:t>
            </a:r>
          </a:p>
        </p:txBody>
      </p:sp>
      <p:sp>
        <p:nvSpPr>
          <p:cNvPr id="10" name="Rectangle 9">
            <a:extLst>
              <a:ext uri="{FF2B5EF4-FFF2-40B4-BE49-F238E27FC236}">
                <a16:creationId xmlns:a16="http://schemas.microsoft.com/office/drawing/2014/main" id="{D58DC2F2-9186-47D8-9B5E-AD01B90E6DDD}"/>
              </a:ext>
            </a:extLst>
          </p:cNvPr>
          <p:cNvSpPr/>
          <p:nvPr userDrawn="1"/>
        </p:nvSpPr>
        <p:spPr>
          <a:xfrm flipH="1">
            <a:off x="0" y="0"/>
            <a:ext cx="12192000" cy="630000"/>
          </a:xfrm>
          <a:prstGeom prst="rect">
            <a:avLst/>
          </a:prstGeom>
          <a:gradFill flip="none" rotWithShape="1">
            <a:gsLst>
              <a:gs pos="75000">
                <a:schemeClr val="accent1"/>
              </a:gs>
              <a:gs pos="100000">
                <a:srgbClr val="962A8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AU" sz="1800"/>
          </a:p>
        </p:txBody>
      </p:sp>
      <p:pic>
        <p:nvPicPr>
          <p:cNvPr id="15" name="Picture 14">
            <a:extLst>
              <a:ext uri="{FF2B5EF4-FFF2-40B4-BE49-F238E27FC236}">
                <a16:creationId xmlns:a16="http://schemas.microsoft.com/office/drawing/2014/main" id="{EFCDB56B-4EE8-4A95-A470-557D6FBBEB41}"/>
              </a:ext>
            </a:extLst>
          </p:cNvPr>
          <p:cNvPicPr>
            <a:picLocks noChangeAspect="1"/>
          </p:cNvPicPr>
          <p:nvPr userDrawn="1"/>
        </p:nvPicPr>
        <p:blipFill>
          <a:blip r:embed="rId2"/>
          <a:stretch>
            <a:fillRect/>
          </a:stretch>
        </p:blipFill>
        <p:spPr>
          <a:xfrm>
            <a:off x="10297935" y="152896"/>
            <a:ext cx="1210684" cy="324000"/>
          </a:xfrm>
          <a:prstGeom prst="rect">
            <a:avLst/>
          </a:prstGeom>
        </p:spPr>
      </p:pic>
      <p:sp>
        <p:nvSpPr>
          <p:cNvPr id="3" name="Title 2">
            <a:extLst>
              <a:ext uri="{FF2B5EF4-FFF2-40B4-BE49-F238E27FC236}">
                <a16:creationId xmlns:a16="http://schemas.microsoft.com/office/drawing/2014/main" id="{FC6DF2CA-8642-47E7-98D3-A7019416AF60}"/>
              </a:ext>
            </a:extLst>
          </p:cNvPr>
          <p:cNvSpPr>
            <a:spLocks noGrp="1"/>
          </p:cNvSpPr>
          <p:nvPr>
            <p:ph type="title"/>
          </p:nvPr>
        </p:nvSpPr>
        <p:spPr/>
        <p:txBody>
          <a:bodyPr/>
          <a:lstStyle/>
          <a:p>
            <a:r>
              <a:rPr lang="en-US"/>
              <a:t>Click to edit Master title style</a:t>
            </a:r>
            <a:endParaRPr lang="en-AU" dirty="0"/>
          </a:p>
        </p:txBody>
      </p:sp>
    </p:spTree>
    <p:extLst>
      <p:ext uri="{BB962C8B-B14F-4D97-AF65-F5344CB8AC3E}">
        <p14:creationId xmlns:p14="http://schemas.microsoft.com/office/powerpoint/2010/main" val="1717606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5326" y="1052736"/>
            <a:ext cx="10801350" cy="469056"/>
          </a:xfrm>
          <a:prstGeom prst="rect">
            <a:avLst/>
          </a:prstGeom>
        </p:spPr>
        <p:txBody>
          <a:bodyPr vert="horz" lIns="0" tIns="0" rIns="0" bIns="0" rtlCol="0" anchor="ctr">
            <a:normAutofit/>
          </a:bodyPr>
          <a:lstStyle/>
          <a:p>
            <a:r>
              <a:rPr lang="en-US" dirty="0"/>
              <a:t>[Title]</a:t>
            </a:r>
            <a:endParaRPr lang="en-AU" dirty="0"/>
          </a:p>
        </p:txBody>
      </p:sp>
      <p:sp>
        <p:nvSpPr>
          <p:cNvPr id="6" name="Footer Placeholder 4"/>
          <p:cNvSpPr>
            <a:spLocks noGrp="1"/>
          </p:cNvSpPr>
          <p:nvPr>
            <p:ph type="ftr" sz="quarter" idx="3"/>
          </p:nvPr>
        </p:nvSpPr>
        <p:spPr>
          <a:xfrm>
            <a:off x="695326" y="6519171"/>
            <a:ext cx="3360109" cy="240219"/>
          </a:xfrm>
          <a:prstGeom prst="rect">
            <a:avLst/>
          </a:prstGeom>
        </p:spPr>
        <p:txBody>
          <a:bodyPr vert="horz" lIns="0" tIns="0" rIns="0" bIns="0" rtlCol="0" anchor="ctr"/>
          <a:lstStyle>
            <a:lvl1pPr algn="l">
              <a:defRPr sz="800" b="0">
                <a:solidFill>
                  <a:schemeClr val="tx1"/>
                </a:solidFill>
              </a:defRPr>
            </a:lvl1pPr>
          </a:lstStyle>
          <a:p>
            <a:r>
              <a:rPr lang="en-AU" dirty="0"/>
              <a:t>Presentation Title | Date</a:t>
            </a:r>
          </a:p>
        </p:txBody>
      </p:sp>
      <p:sp>
        <p:nvSpPr>
          <p:cNvPr id="7" name="Slide Number Placeholder 5"/>
          <p:cNvSpPr>
            <a:spLocks noGrp="1"/>
          </p:cNvSpPr>
          <p:nvPr>
            <p:ph type="sldNum" sz="quarter" idx="4"/>
          </p:nvPr>
        </p:nvSpPr>
        <p:spPr>
          <a:xfrm>
            <a:off x="11208568" y="6519171"/>
            <a:ext cx="288032" cy="240219"/>
          </a:xfrm>
          <a:prstGeom prst="rect">
            <a:avLst/>
          </a:prstGeom>
        </p:spPr>
        <p:txBody>
          <a:bodyPr vert="horz" lIns="0" tIns="0" rIns="0" bIns="0" rtlCol="0" anchor="ctr"/>
          <a:lstStyle>
            <a:lvl1pPr algn="r">
              <a:defRPr sz="800">
                <a:solidFill>
                  <a:schemeClr val="tx1"/>
                </a:solidFill>
              </a:defRPr>
            </a:lvl1pPr>
          </a:lstStyle>
          <a:p>
            <a:fld id="{E917DE0E-AFB1-41FD-BC35-27DB61CA125F}" type="slidenum">
              <a:rPr lang="en-AU" smtClean="0"/>
              <a:pPr/>
              <a:t>‹#›</a:t>
            </a:fld>
            <a:endParaRPr lang="en-AU" dirty="0"/>
          </a:p>
        </p:txBody>
      </p:sp>
      <p:sp>
        <p:nvSpPr>
          <p:cNvPr id="4" name="Text Placeholder 3">
            <a:extLst>
              <a:ext uri="{FF2B5EF4-FFF2-40B4-BE49-F238E27FC236}">
                <a16:creationId xmlns:a16="http://schemas.microsoft.com/office/drawing/2014/main" id="{BDF8D2AE-3583-4708-BD46-43C743300E11}"/>
              </a:ext>
            </a:extLst>
          </p:cNvPr>
          <p:cNvSpPr>
            <a:spLocks noGrp="1"/>
          </p:cNvSpPr>
          <p:nvPr>
            <p:ph type="body" idx="1"/>
          </p:nvPr>
        </p:nvSpPr>
        <p:spPr>
          <a:xfrm>
            <a:off x="695326" y="1700213"/>
            <a:ext cx="10801349" cy="4608515"/>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p:txBody>
      </p:sp>
      <p:sp>
        <p:nvSpPr>
          <p:cNvPr id="3" name="Date Placeholder 2">
            <a:extLst>
              <a:ext uri="{FF2B5EF4-FFF2-40B4-BE49-F238E27FC236}">
                <a16:creationId xmlns:a16="http://schemas.microsoft.com/office/drawing/2014/main" id="{3BDB83A3-A276-43C3-9F27-2B380C4149A9}"/>
              </a:ext>
            </a:extLst>
          </p:cNvPr>
          <p:cNvSpPr>
            <a:spLocks noGrp="1"/>
          </p:cNvSpPr>
          <p:nvPr>
            <p:ph type="dt" sz="half" idx="2"/>
          </p:nvPr>
        </p:nvSpPr>
        <p:spPr>
          <a:xfrm>
            <a:off x="8112488" y="6518190"/>
            <a:ext cx="2376000" cy="241200"/>
          </a:xfrm>
          <a:prstGeom prst="rect">
            <a:avLst/>
          </a:prstGeom>
        </p:spPr>
        <p:txBody>
          <a:bodyPr vert="horz" lIns="0" tIns="0" rIns="0" bIns="0" rtlCol="0" anchor="ctr"/>
          <a:lstStyle>
            <a:lvl1pPr algn="l">
              <a:defRPr sz="800">
                <a:solidFill>
                  <a:schemeClr val="tx1"/>
                </a:solidFill>
              </a:defRPr>
            </a:lvl1pPr>
          </a:lstStyle>
          <a:p>
            <a:r>
              <a:rPr lang="en-US"/>
              <a:t>CRICOS code 00025B</a:t>
            </a:r>
            <a:endParaRPr lang="en-AU" dirty="0"/>
          </a:p>
        </p:txBody>
      </p:sp>
    </p:spTree>
    <p:extLst>
      <p:ext uri="{BB962C8B-B14F-4D97-AF65-F5344CB8AC3E}">
        <p14:creationId xmlns:p14="http://schemas.microsoft.com/office/powerpoint/2010/main" val="3786833112"/>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83" r:id="rId3"/>
    <p:sldLayoutId id="2147483774" r:id="rId4"/>
    <p:sldLayoutId id="2147483792" r:id="rId5"/>
    <p:sldLayoutId id="2147483775" r:id="rId6"/>
    <p:sldLayoutId id="2147483650" r:id="rId7"/>
    <p:sldLayoutId id="2147483652" r:id="rId8"/>
    <p:sldLayoutId id="2147483778" r:id="rId9"/>
    <p:sldLayoutId id="2147483779" r:id="rId10"/>
    <p:sldLayoutId id="2147483728" r:id="rId11"/>
    <p:sldLayoutId id="2147483784" r:id="rId12"/>
    <p:sldLayoutId id="2147483656" r:id="rId13"/>
    <p:sldLayoutId id="2147483732" r:id="rId14"/>
    <p:sldLayoutId id="2147483793" r:id="rId15"/>
    <p:sldLayoutId id="2147483657" r:id="rId16"/>
    <p:sldLayoutId id="2147483765" r:id="rId17"/>
    <p:sldLayoutId id="2147483787" r:id="rId18"/>
    <p:sldLayoutId id="2147483788" r:id="rId19"/>
    <p:sldLayoutId id="2147483794" r:id="rId20"/>
    <p:sldLayoutId id="2147483795" r:id="rId21"/>
    <p:sldLayoutId id="2147483796" r:id="rId22"/>
    <p:sldLayoutId id="2147483791" r:id="rId23"/>
    <p:sldLayoutId id="2147483797" r:id="rId24"/>
    <p:sldLayoutId id="2147483790" r:id="rId25"/>
    <p:sldLayoutId id="2147483798" r:id="rId26"/>
    <p:sldLayoutId id="2147483768" r:id="rId27"/>
    <p:sldLayoutId id="2147483769" r:id="rId28"/>
    <p:sldLayoutId id="2147483770" r:id="rId29"/>
    <p:sldLayoutId id="2147483771" r:id="rId30"/>
    <p:sldLayoutId id="2147483789" r:id="rId31"/>
    <p:sldLayoutId id="2147483776" r:id="rId32"/>
    <p:sldLayoutId id="2147483777" r:id="rId33"/>
    <p:sldLayoutId id="2147483654" r:id="rId34"/>
    <p:sldLayoutId id="2147483785" r:id="rId35"/>
    <p:sldLayoutId id="2147483780" r:id="rId36"/>
    <p:sldLayoutId id="2147483782" r:id="rId3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3400" b="0" kern="1200">
          <a:solidFill>
            <a:schemeClr val="accent1"/>
          </a:solidFill>
          <a:latin typeface="+mj-lt"/>
          <a:ea typeface="+mj-ea"/>
          <a:cs typeface="+mj-cs"/>
        </a:defRPr>
      </a:lvl1pPr>
    </p:titleStyle>
    <p:bodyStyle>
      <a:lvl1pPr marL="0" indent="0" algn="l" defTabSz="914400" rtl="0" eaLnBrk="1" latinLnBrk="0" hangingPunct="1">
        <a:lnSpc>
          <a:spcPct val="110000"/>
        </a:lnSpc>
        <a:spcBef>
          <a:spcPts val="300"/>
        </a:spcBef>
        <a:spcAft>
          <a:spcPts val="300"/>
        </a:spcAft>
        <a:buClr>
          <a:schemeClr val="tx1"/>
        </a:buClr>
        <a:buFont typeface="Arial" panose="020B0604020202020204" pitchFamily="34" charset="0"/>
        <a:buNone/>
        <a:defRPr lang="en-US" sz="1800" kern="1200" dirty="0">
          <a:solidFill>
            <a:schemeClr val="tx1"/>
          </a:solidFill>
          <a:latin typeface="+mn-lt"/>
          <a:ea typeface="+mn-ea"/>
          <a:cs typeface="+mn-cs"/>
        </a:defRPr>
      </a:lvl1pPr>
      <a:lvl2pPr marL="180000" indent="-179388" algn="l" defTabSz="914400" rtl="0" eaLnBrk="1" latinLnBrk="0" hangingPunct="1">
        <a:lnSpc>
          <a:spcPct val="110000"/>
        </a:lnSpc>
        <a:spcBef>
          <a:spcPts val="300"/>
        </a:spcBef>
        <a:spcAft>
          <a:spcPts val="300"/>
        </a:spcAft>
        <a:buClr>
          <a:schemeClr val="tx1"/>
        </a:buClr>
        <a:buFont typeface="Arial" panose="020B0604020202020204" pitchFamily="34" charset="0"/>
        <a:buChar char="•"/>
        <a:defRPr lang="en-US" sz="1800" kern="1200" dirty="0">
          <a:solidFill>
            <a:schemeClr val="tx1"/>
          </a:solidFill>
          <a:latin typeface="+mn-lt"/>
          <a:ea typeface="+mn-ea"/>
          <a:cs typeface="+mn-cs"/>
        </a:defRPr>
      </a:lvl2pPr>
      <a:lvl3pPr marL="360000" indent="-179388" algn="l" defTabSz="914400" rtl="0" eaLnBrk="1" latinLnBrk="0" hangingPunct="1">
        <a:lnSpc>
          <a:spcPct val="110000"/>
        </a:lnSpc>
        <a:spcBef>
          <a:spcPts val="200"/>
        </a:spcBef>
        <a:spcAft>
          <a:spcPts val="200"/>
        </a:spcAft>
        <a:buClr>
          <a:schemeClr val="accent1"/>
        </a:buClr>
        <a:buFont typeface="Arial" panose="020B0604020202020204" pitchFamily="34" charset="0"/>
        <a:buChar char="­"/>
        <a:defRPr lang="en-US" sz="1800" kern="1200" baseline="0" dirty="0">
          <a:solidFill>
            <a:schemeClr val="tx1"/>
          </a:solidFill>
          <a:latin typeface="+mn-lt"/>
          <a:ea typeface="+mn-ea"/>
          <a:cs typeface="+mn-cs"/>
        </a:defRPr>
      </a:lvl3pPr>
      <a:lvl4pPr marL="540000" indent="-179388" algn="l" defTabSz="914400" rtl="0" eaLnBrk="1" latinLnBrk="0" hangingPunct="1">
        <a:lnSpc>
          <a:spcPct val="110000"/>
        </a:lnSpc>
        <a:spcBef>
          <a:spcPts val="100"/>
        </a:spcBef>
        <a:spcAft>
          <a:spcPts val="100"/>
        </a:spcAft>
        <a:buFont typeface="Wingdings" panose="05000000000000000000" pitchFamily="2" charset="2"/>
        <a:buChar char=""/>
        <a:defRPr lang="en-US" sz="1800" kern="1200" baseline="0" dirty="0">
          <a:solidFill>
            <a:schemeClr val="tx1"/>
          </a:solidFill>
          <a:latin typeface="+mn-lt"/>
          <a:ea typeface="+mn-ea"/>
          <a:cs typeface="+mn-cs"/>
        </a:defRPr>
      </a:lvl4pPr>
      <a:lvl5pPr marL="0" indent="0" algn="l" defTabSz="914400" rtl="0" eaLnBrk="1" latinLnBrk="0" hangingPunct="1">
        <a:lnSpc>
          <a:spcPct val="100000"/>
        </a:lnSpc>
        <a:spcBef>
          <a:spcPts val="1200"/>
        </a:spcBef>
        <a:spcAft>
          <a:spcPts val="600"/>
        </a:spcAft>
        <a:buFont typeface="Arial" panose="020B0604020202020204" pitchFamily="34" charset="0"/>
        <a:buNone/>
        <a:defRPr lang="en-US" sz="2400" kern="1200" baseline="0" dirty="0">
          <a:solidFill>
            <a:schemeClr val="accent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2000" b="1"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8" userDrawn="1">
          <p15:clr>
            <a:srgbClr val="F26B43"/>
          </p15:clr>
        </p15:guide>
        <p15:guide id="6" orient="horz" pos="3974" userDrawn="1">
          <p15:clr>
            <a:srgbClr val="F26B43"/>
          </p15:clr>
        </p15:guide>
        <p15:guide id="7" orient="horz" pos="663" userDrawn="1">
          <p15:clr>
            <a:srgbClr val="F26B43"/>
          </p15:clr>
        </p15:guide>
        <p15:guide id="9" pos="3961" userDrawn="1">
          <p15:clr>
            <a:srgbClr val="F26B43"/>
          </p15:clr>
        </p15:guide>
        <p15:guide id="10" pos="3719" userDrawn="1">
          <p15:clr>
            <a:srgbClr val="F26B43"/>
          </p15:clr>
        </p15:guide>
        <p15:guide id="11" orient="horz" pos="4110" userDrawn="1">
          <p15:clr>
            <a:srgbClr val="F26B43"/>
          </p15:clr>
        </p15:guide>
        <p15:guide id="13" pos="7242" userDrawn="1">
          <p15:clr>
            <a:srgbClr val="F26B43"/>
          </p15:clr>
        </p15:guide>
        <p15:guide id="14" orient="horz" pos="981" userDrawn="1">
          <p15:clr>
            <a:srgbClr val="F26B43"/>
          </p15:clr>
        </p15:guide>
        <p15:guide id="15" pos="2772" userDrawn="1">
          <p15:clr>
            <a:srgbClr val="F26B43"/>
          </p15:clr>
        </p15:guide>
        <p15:guide id="16" pos="2570" userDrawn="1">
          <p15:clr>
            <a:srgbClr val="F26B43"/>
          </p15:clr>
        </p15:guide>
        <p15:guide id="17" pos="5110" userDrawn="1">
          <p15:clr>
            <a:srgbClr val="F26B43"/>
          </p15:clr>
        </p15:guide>
        <p15:guide id="18" pos="4908" userDrawn="1">
          <p15:clr>
            <a:srgbClr val="F26B43"/>
          </p15:clr>
        </p15:guide>
        <p15:guide id="19" orient="horz" pos="107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fat.gov.au/trade/resources/trade-at-a-glance/Pages/top-goods-services.aspx" TargetMode="External"/><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ata.worldbank.org/indicator" TargetMode="External"/><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FAA4-4265-461E-911D-DD57138DD8B9}"/>
              </a:ext>
            </a:extLst>
          </p:cNvPr>
          <p:cNvSpPr>
            <a:spLocks noGrp="1"/>
          </p:cNvSpPr>
          <p:nvPr>
            <p:ph type="title"/>
          </p:nvPr>
        </p:nvSpPr>
        <p:spPr>
          <a:xfrm>
            <a:off x="726870" y="515246"/>
            <a:ext cx="10738247" cy="648072"/>
          </a:xfrm>
        </p:spPr>
        <p:txBody>
          <a:bodyPr/>
          <a:lstStyle/>
          <a:p>
            <a:pPr algn="ctr"/>
            <a:r>
              <a:rPr lang="en-US" sz="2800" dirty="0"/>
              <a:t>ECON3510 – Tutorial 1</a:t>
            </a:r>
          </a:p>
        </p:txBody>
      </p:sp>
      <p:sp>
        <p:nvSpPr>
          <p:cNvPr id="4" name="Rectangle 3">
            <a:extLst>
              <a:ext uri="{FF2B5EF4-FFF2-40B4-BE49-F238E27FC236}">
                <a16:creationId xmlns:a16="http://schemas.microsoft.com/office/drawing/2014/main" id="{2E3562C1-6FDC-4D31-955B-FE1F69A6CAFD}"/>
              </a:ext>
            </a:extLst>
          </p:cNvPr>
          <p:cNvSpPr/>
          <p:nvPr/>
        </p:nvSpPr>
        <p:spPr>
          <a:xfrm>
            <a:off x="4200924" y="6342754"/>
            <a:ext cx="3790137" cy="461665"/>
          </a:xfrm>
          <a:prstGeom prst="rect">
            <a:avLst/>
          </a:prstGeom>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sz="2400" dirty="0">
                <a:solidFill>
                  <a:schemeClr val="bg1"/>
                </a:solidFill>
              </a:rPr>
              <a:t>Nicholas Umashev</a:t>
            </a:r>
          </a:p>
        </p:txBody>
      </p:sp>
      <p:pic>
        <p:nvPicPr>
          <p:cNvPr id="3" name="y2mate.com - Milton Friedman - I, Pencil_67tHtpac5ws_360p">
            <a:hlinkClick r:id="" action="ppaction://media"/>
            <a:extLst>
              <a:ext uri="{FF2B5EF4-FFF2-40B4-BE49-F238E27FC236}">
                <a16:creationId xmlns:a16="http://schemas.microsoft.com/office/drawing/2014/main" id="{635443FD-06DB-45D7-AE42-EDD898E30AE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47548" y="1340768"/>
            <a:ext cx="6496903" cy="4872677"/>
          </a:xfrm>
          <a:prstGeom prst="rect">
            <a:avLst/>
          </a:prstGeom>
        </p:spPr>
      </p:pic>
    </p:spTree>
    <p:extLst>
      <p:ext uri="{BB962C8B-B14F-4D97-AF65-F5344CB8AC3E}">
        <p14:creationId xmlns:p14="http://schemas.microsoft.com/office/powerpoint/2010/main" val="3327103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7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10</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4806236" y="116632"/>
            <a:ext cx="2579552" cy="400110"/>
          </a:xfrm>
          <a:prstGeom prst="rect">
            <a:avLst/>
          </a:prstGeom>
        </p:spPr>
        <p:txBody>
          <a:bodyPr wrap="none">
            <a:spAutoFit/>
          </a:bodyPr>
          <a:lstStyle/>
          <a:p>
            <a:pPr algn="ctr"/>
            <a:r>
              <a:rPr lang="en-GB" sz="2000" b="1" dirty="0">
                <a:solidFill>
                  <a:schemeClr val="bg1"/>
                </a:solidFill>
              </a:rPr>
              <a:t>Example Continued</a:t>
            </a:r>
          </a:p>
        </p:txBody>
      </p:sp>
      <p:pic>
        <p:nvPicPr>
          <p:cNvPr id="3" name="Picture 2">
            <a:extLst>
              <a:ext uri="{FF2B5EF4-FFF2-40B4-BE49-F238E27FC236}">
                <a16:creationId xmlns:a16="http://schemas.microsoft.com/office/drawing/2014/main" id="{62F10AD1-B8E6-4CC4-B930-B7ED09954587}"/>
              </a:ext>
            </a:extLst>
          </p:cNvPr>
          <p:cNvPicPr>
            <a:picLocks noChangeAspect="1"/>
          </p:cNvPicPr>
          <p:nvPr/>
        </p:nvPicPr>
        <p:blipFill>
          <a:blip r:embed="rId3"/>
          <a:stretch>
            <a:fillRect/>
          </a:stretch>
        </p:blipFill>
        <p:spPr>
          <a:xfrm>
            <a:off x="3238326" y="836712"/>
            <a:ext cx="5715347" cy="5757004"/>
          </a:xfrm>
          <a:prstGeom prst="rect">
            <a:avLst/>
          </a:prstGeom>
        </p:spPr>
      </p:pic>
    </p:spTree>
    <p:extLst>
      <p:ext uri="{BB962C8B-B14F-4D97-AF65-F5344CB8AC3E}">
        <p14:creationId xmlns:p14="http://schemas.microsoft.com/office/powerpoint/2010/main" val="3665802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FAA4-4265-461E-911D-DD57138DD8B9}"/>
              </a:ext>
            </a:extLst>
          </p:cNvPr>
          <p:cNvSpPr>
            <a:spLocks noGrp="1"/>
          </p:cNvSpPr>
          <p:nvPr>
            <p:ph type="title"/>
          </p:nvPr>
        </p:nvSpPr>
        <p:spPr>
          <a:xfrm>
            <a:off x="726876" y="1844824"/>
            <a:ext cx="10738247" cy="1296144"/>
          </a:xfrm>
        </p:spPr>
        <p:txBody>
          <a:bodyPr/>
          <a:lstStyle/>
          <a:p>
            <a:pPr algn="ctr"/>
            <a:r>
              <a:rPr lang="en-US" sz="4000" dirty="0"/>
              <a:t>Question 2</a:t>
            </a:r>
            <a:br>
              <a:rPr lang="en-US" sz="3600" dirty="0"/>
            </a:br>
            <a:r>
              <a:rPr lang="en-US" sz="3600" dirty="0"/>
              <a:t>	</a:t>
            </a:r>
            <a:br>
              <a:rPr lang="en-US" sz="3600" dirty="0"/>
            </a:br>
            <a:r>
              <a:rPr lang="en-US" sz="3600" dirty="0"/>
              <a:t>The History of World Trade and Why</a:t>
            </a:r>
          </a:p>
        </p:txBody>
      </p:sp>
    </p:spTree>
    <p:extLst>
      <p:ext uri="{BB962C8B-B14F-4D97-AF65-F5344CB8AC3E}">
        <p14:creationId xmlns:p14="http://schemas.microsoft.com/office/powerpoint/2010/main" val="400398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12</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5369691" y="116632"/>
            <a:ext cx="1452642" cy="400110"/>
          </a:xfrm>
          <a:prstGeom prst="rect">
            <a:avLst/>
          </a:prstGeom>
        </p:spPr>
        <p:txBody>
          <a:bodyPr wrap="none">
            <a:spAutoFit/>
          </a:bodyPr>
          <a:lstStyle/>
          <a:p>
            <a:pPr algn="ctr"/>
            <a:r>
              <a:rPr lang="en-GB" sz="2000" b="1" dirty="0">
                <a:solidFill>
                  <a:schemeClr val="bg1"/>
                </a:solidFill>
              </a:rPr>
              <a:t>Exercise 2</a:t>
            </a:r>
          </a:p>
        </p:txBody>
      </p:sp>
      <p:sp>
        <p:nvSpPr>
          <p:cNvPr id="9" name="Content Placeholder 2">
            <a:extLst>
              <a:ext uri="{FF2B5EF4-FFF2-40B4-BE49-F238E27FC236}">
                <a16:creationId xmlns:a16="http://schemas.microsoft.com/office/drawing/2014/main" id="{20F4CD47-7469-4C5A-B22A-A00794A85909}"/>
              </a:ext>
            </a:extLst>
          </p:cNvPr>
          <p:cNvSpPr txBox="1">
            <a:spLocks/>
          </p:cNvSpPr>
          <p:nvPr/>
        </p:nvSpPr>
        <p:spPr>
          <a:xfrm>
            <a:off x="939141" y="1700808"/>
            <a:ext cx="10313717" cy="4525963"/>
          </a:xfrm>
          <a:prstGeom prst="rect">
            <a:avLst/>
          </a:prstGeom>
        </p:spPr>
        <p:txBody>
          <a:bodyPr/>
          <a:lstStyle>
            <a:lvl1pPr marL="0" indent="0" algn="l" defTabSz="914400" rtl="0" eaLnBrk="1" latinLnBrk="0" hangingPunct="1">
              <a:lnSpc>
                <a:spcPct val="110000"/>
              </a:lnSpc>
              <a:spcBef>
                <a:spcPts val="300"/>
              </a:spcBef>
              <a:spcAft>
                <a:spcPts val="300"/>
              </a:spcAft>
              <a:buClr>
                <a:schemeClr val="tx1"/>
              </a:buClr>
              <a:buFont typeface="Arial" panose="020B0604020202020204" pitchFamily="34" charset="0"/>
              <a:buNone/>
              <a:defRPr lang="en-US" sz="1800" kern="1200" dirty="0">
                <a:solidFill>
                  <a:schemeClr val="tx1"/>
                </a:solidFill>
                <a:latin typeface="+mn-lt"/>
                <a:ea typeface="+mn-ea"/>
                <a:cs typeface="+mn-cs"/>
              </a:defRPr>
            </a:lvl1pPr>
            <a:lvl2pPr marL="180000" indent="-179388" algn="l" defTabSz="914400" rtl="0" eaLnBrk="1" latinLnBrk="0" hangingPunct="1">
              <a:lnSpc>
                <a:spcPct val="110000"/>
              </a:lnSpc>
              <a:spcBef>
                <a:spcPts val="300"/>
              </a:spcBef>
              <a:spcAft>
                <a:spcPts val="300"/>
              </a:spcAft>
              <a:buClr>
                <a:schemeClr val="tx1"/>
              </a:buClr>
              <a:buFont typeface="Arial" panose="020B0604020202020204" pitchFamily="34" charset="0"/>
              <a:buChar char="•"/>
              <a:defRPr lang="en-US" sz="1800" kern="1200" dirty="0">
                <a:solidFill>
                  <a:schemeClr val="tx1"/>
                </a:solidFill>
                <a:latin typeface="+mn-lt"/>
                <a:ea typeface="+mn-ea"/>
                <a:cs typeface="+mn-cs"/>
              </a:defRPr>
            </a:lvl2pPr>
            <a:lvl3pPr marL="360000" indent="-179388" algn="l" defTabSz="914400" rtl="0" eaLnBrk="1" latinLnBrk="0" hangingPunct="1">
              <a:lnSpc>
                <a:spcPct val="110000"/>
              </a:lnSpc>
              <a:spcBef>
                <a:spcPts val="200"/>
              </a:spcBef>
              <a:spcAft>
                <a:spcPts val="200"/>
              </a:spcAft>
              <a:buClr>
                <a:schemeClr val="accent1"/>
              </a:buClr>
              <a:buFont typeface="Arial" panose="020B0604020202020204" pitchFamily="34" charset="0"/>
              <a:buChar char="­"/>
              <a:defRPr lang="en-US" sz="1800" kern="1200" baseline="0" dirty="0">
                <a:solidFill>
                  <a:schemeClr val="tx1"/>
                </a:solidFill>
                <a:latin typeface="+mn-lt"/>
                <a:ea typeface="+mn-ea"/>
                <a:cs typeface="+mn-cs"/>
              </a:defRPr>
            </a:lvl3pPr>
            <a:lvl4pPr marL="540000" indent="-179388" algn="l" defTabSz="914400" rtl="0" eaLnBrk="1" latinLnBrk="0" hangingPunct="1">
              <a:lnSpc>
                <a:spcPct val="110000"/>
              </a:lnSpc>
              <a:spcBef>
                <a:spcPts val="100"/>
              </a:spcBef>
              <a:spcAft>
                <a:spcPts val="100"/>
              </a:spcAft>
              <a:buFont typeface="Wingdings" panose="05000000000000000000" pitchFamily="2" charset="2"/>
              <a:buChar char=""/>
              <a:defRPr lang="en-US" sz="1800" kern="1200" baseline="0" dirty="0">
                <a:solidFill>
                  <a:schemeClr val="tx1"/>
                </a:solidFill>
                <a:latin typeface="+mn-lt"/>
                <a:ea typeface="+mn-ea"/>
                <a:cs typeface="+mn-cs"/>
              </a:defRPr>
            </a:lvl4pPr>
            <a:lvl5pPr marL="0" indent="0" algn="l" defTabSz="914400" rtl="0" eaLnBrk="1" latinLnBrk="0" hangingPunct="1">
              <a:lnSpc>
                <a:spcPct val="100000"/>
              </a:lnSpc>
              <a:spcBef>
                <a:spcPts val="1200"/>
              </a:spcBef>
              <a:spcAft>
                <a:spcPts val="600"/>
              </a:spcAft>
              <a:buFont typeface="Arial" panose="020B0604020202020204" pitchFamily="34" charset="0"/>
              <a:buNone/>
              <a:defRPr lang="en-US" sz="2400" kern="1200" baseline="0" dirty="0">
                <a:solidFill>
                  <a:schemeClr val="accent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2000" b="1"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t>1) Discuss the possible reasons why the composition of world trade has changed substantially from the early 20th century to the early 21st century. </a:t>
            </a:r>
          </a:p>
          <a:p>
            <a:endParaRPr lang="en-GB" sz="2000" dirty="0"/>
          </a:p>
          <a:p>
            <a:r>
              <a:rPr lang="en-GB" sz="2000" dirty="0"/>
              <a:t>2) In relative terms, in the last century world trade in agricultural and primary-products (including raw materials) has declined. On the contrary, together with education, raw materials and agricultural products (e.g., beef) are the main Australian exports, see here. </a:t>
            </a:r>
            <a:r>
              <a:rPr lang="en-GB" sz="2000" dirty="0">
                <a:hlinkClick r:id="rId3"/>
              </a:rPr>
              <a:t>https://dfat.gov.au/trade/resources/trade-at-a-glance/Pages/top-goods-services.aspx</a:t>
            </a:r>
            <a:r>
              <a:rPr lang="en-GB" sz="2000" dirty="0"/>
              <a:t> </a:t>
            </a:r>
          </a:p>
          <a:p>
            <a:r>
              <a:rPr lang="en-GB" sz="2000" dirty="0"/>
              <a:t>Should Australia worry? Should politicians do anything about it?</a:t>
            </a:r>
          </a:p>
        </p:txBody>
      </p:sp>
      <p:sp>
        <p:nvSpPr>
          <p:cNvPr id="3" name="TextBox 2">
            <a:extLst>
              <a:ext uri="{FF2B5EF4-FFF2-40B4-BE49-F238E27FC236}">
                <a16:creationId xmlns:a16="http://schemas.microsoft.com/office/drawing/2014/main" id="{8F8C4E52-52A5-411A-8004-4C16C82D9CBA}"/>
              </a:ext>
            </a:extLst>
          </p:cNvPr>
          <p:cNvSpPr txBox="1"/>
          <p:nvPr/>
        </p:nvSpPr>
        <p:spPr>
          <a:xfrm>
            <a:off x="4943871" y="5157192"/>
            <a:ext cx="2304256" cy="584775"/>
          </a:xfrm>
          <a:prstGeom prst="rect">
            <a:avLst/>
          </a:prstGeom>
          <a:noFill/>
        </p:spPr>
        <p:txBody>
          <a:bodyPr wrap="square" rtlCol="0">
            <a:spAutoFit/>
          </a:bodyPr>
          <a:lstStyle/>
          <a:p>
            <a:r>
              <a:rPr lang="en-US" sz="3200" b="1" dirty="0">
                <a:solidFill>
                  <a:schemeClr val="accent1"/>
                </a:solidFill>
              </a:rPr>
              <a:t>DEBATE 2</a:t>
            </a:r>
          </a:p>
        </p:txBody>
      </p:sp>
    </p:spTree>
    <p:extLst>
      <p:ext uri="{BB962C8B-B14F-4D97-AF65-F5344CB8AC3E}">
        <p14:creationId xmlns:p14="http://schemas.microsoft.com/office/powerpoint/2010/main" val="2431837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13</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5369691" y="116632"/>
            <a:ext cx="1452642" cy="400110"/>
          </a:xfrm>
          <a:prstGeom prst="rect">
            <a:avLst/>
          </a:prstGeom>
        </p:spPr>
        <p:txBody>
          <a:bodyPr wrap="none">
            <a:spAutoFit/>
          </a:bodyPr>
          <a:lstStyle/>
          <a:p>
            <a:pPr algn="ctr"/>
            <a:r>
              <a:rPr lang="en-GB" sz="2000" b="1" dirty="0">
                <a:solidFill>
                  <a:schemeClr val="bg1"/>
                </a:solidFill>
              </a:rPr>
              <a:t>Exercise 2</a:t>
            </a:r>
          </a:p>
        </p:txBody>
      </p:sp>
      <p:pic>
        <p:nvPicPr>
          <p:cNvPr id="6" name="Picture 2" descr="Image result for manufacturing australia graph">
            <a:extLst>
              <a:ext uri="{FF2B5EF4-FFF2-40B4-BE49-F238E27FC236}">
                <a16:creationId xmlns:a16="http://schemas.microsoft.com/office/drawing/2014/main" id="{1599EA1D-B4D0-4775-987A-53D0E0B049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8500" y="962025"/>
            <a:ext cx="5715000" cy="4933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7326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14</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4010124" y="116632"/>
            <a:ext cx="4171783" cy="400110"/>
          </a:xfrm>
          <a:prstGeom prst="rect">
            <a:avLst/>
          </a:prstGeom>
        </p:spPr>
        <p:txBody>
          <a:bodyPr wrap="none">
            <a:spAutoFit/>
          </a:bodyPr>
          <a:lstStyle/>
          <a:p>
            <a:pPr algn="ctr"/>
            <a:r>
              <a:rPr lang="en-GB" sz="2000" b="1" dirty="0">
                <a:solidFill>
                  <a:schemeClr val="bg1"/>
                </a:solidFill>
              </a:rPr>
              <a:t>Trade Induced Technical Change</a:t>
            </a:r>
          </a:p>
        </p:txBody>
      </p:sp>
      <p:sp>
        <p:nvSpPr>
          <p:cNvPr id="9" name="Content Placeholder 2">
            <a:extLst>
              <a:ext uri="{FF2B5EF4-FFF2-40B4-BE49-F238E27FC236}">
                <a16:creationId xmlns:a16="http://schemas.microsoft.com/office/drawing/2014/main" id="{20F4CD47-7469-4C5A-B22A-A00794A85909}"/>
              </a:ext>
            </a:extLst>
          </p:cNvPr>
          <p:cNvSpPr txBox="1">
            <a:spLocks/>
          </p:cNvSpPr>
          <p:nvPr/>
        </p:nvSpPr>
        <p:spPr>
          <a:xfrm>
            <a:off x="939141" y="1700808"/>
            <a:ext cx="10313717" cy="4525963"/>
          </a:xfrm>
          <a:prstGeom prst="rect">
            <a:avLst/>
          </a:prstGeom>
        </p:spPr>
        <p:txBody>
          <a:bodyPr/>
          <a:lstStyle>
            <a:lvl1pPr marL="0" indent="0" algn="l" defTabSz="914400" rtl="0" eaLnBrk="1" latinLnBrk="0" hangingPunct="1">
              <a:lnSpc>
                <a:spcPct val="110000"/>
              </a:lnSpc>
              <a:spcBef>
                <a:spcPts val="300"/>
              </a:spcBef>
              <a:spcAft>
                <a:spcPts val="300"/>
              </a:spcAft>
              <a:buClr>
                <a:schemeClr val="tx1"/>
              </a:buClr>
              <a:buFont typeface="Arial" panose="020B0604020202020204" pitchFamily="34" charset="0"/>
              <a:buNone/>
              <a:defRPr lang="en-US" sz="1800" kern="1200" dirty="0">
                <a:solidFill>
                  <a:schemeClr val="tx1"/>
                </a:solidFill>
                <a:latin typeface="+mn-lt"/>
                <a:ea typeface="+mn-ea"/>
                <a:cs typeface="+mn-cs"/>
              </a:defRPr>
            </a:lvl1pPr>
            <a:lvl2pPr marL="180000" indent="-179388" algn="l" defTabSz="914400" rtl="0" eaLnBrk="1" latinLnBrk="0" hangingPunct="1">
              <a:lnSpc>
                <a:spcPct val="110000"/>
              </a:lnSpc>
              <a:spcBef>
                <a:spcPts val="300"/>
              </a:spcBef>
              <a:spcAft>
                <a:spcPts val="300"/>
              </a:spcAft>
              <a:buClr>
                <a:schemeClr val="tx1"/>
              </a:buClr>
              <a:buFont typeface="Arial" panose="020B0604020202020204" pitchFamily="34" charset="0"/>
              <a:buChar char="•"/>
              <a:defRPr lang="en-US" sz="1800" kern="1200" dirty="0">
                <a:solidFill>
                  <a:schemeClr val="tx1"/>
                </a:solidFill>
                <a:latin typeface="+mn-lt"/>
                <a:ea typeface="+mn-ea"/>
                <a:cs typeface="+mn-cs"/>
              </a:defRPr>
            </a:lvl2pPr>
            <a:lvl3pPr marL="360000" indent="-179388" algn="l" defTabSz="914400" rtl="0" eaLnBrk="1" latinLnBrk="0" hangingPunct="1">
              <a:lnSpc>
                <a:spcPct val="110000"/>
              </a:lnSpc>
              <a:spcBef>
                <a:spcPts val="200"/>
              </a:spcBef>
              <a:spcAft>
                <a:spcPts val="200"/>
              </a:spcAft>
              <a:buClr>
                <a:schemeClr val="accent1"/>
              </a:buClr>
              <a:buFont typeface="Arial" panose="020B0604020202020204" pitchFamily="34" charset="0"/>
              <a:buChar char="­"/>
              <a:defRPr lang="en-US" sz="1800" kern="1200" baseline="0" dirty="0">
                <a:solidFill>
                  <a:schemeClr val="tx1"/>
                </a:solidFill>
                <a:latin typeface="+mn-lt"/>
                <a:ea typeface="+mn-ea"/>
                <a:cs typeface="+mn-cs"/>
              </a:defRPr>
            </a:lvl3pPr>
            <a:lvl4pPr marL="540000" indent="-179388" algn="l" defTabSz="914400" rtl="0" eaLnBrk="1" latinLnBrk="0" hangingPunct="1">
              <a:lnSpc>
                <a:spcPct val="110000"/>
              </a:lnSpc>
              <a:spcBef>
                <a:spcPts val="100"/>
              </a:spcBef>
              <a:spcAft>
                <a:spcPts val="100"/>
              </a:spcAft>
              <a:buFont typeface="Wingdings" panose="05000000000000000000" pitchFamily="2" charset="2"/>
              <a:buChar char=""/>
              <a:defRPr lang="en-US" sz="1800" kern="1200" baseline="0" dirty="0">
                <a:solidFill>
                  <a:schemeClr val="tx1"/>
                </a:solidFill>
                <a:latin typeface="+mn-lt"/>
                <a:ea typeface="+mn-ea"/>
                <a:cs typeface="+mn-cs"/>
              </a:defRPr>
            </a:lvl4pPr>
            <a:lvl5pPr marL="0" indent="0" algn="l" defTabSz="914400" rtl="0" eaLnBrk="1" latinLnBrk="0" hangingPunct="1">
              <a:lnSpc>
                <a:spcPct val="100000"/>
              </a:lnSpc>
              <a:spcBef>
                <a:spcPts val="1200"/>
              </a:spcBef>
              <a:spcAft>
                <a:spcPts val="600"/>
              </a:spcAft>
              <a:buFont typeface="Arial" panose="020B0604020202020204" pitchFamily="34" charset="0"/>
              <a:buNone/>
              <a:defRPr lang="en-US" sz="2400" kern="1200" baseline="0" dirty="0">
                <a:solidFill>
                  <a:schemeClr val="accent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2000" b="1"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GB" sz="2000" dirty="0"/>
          </a:p>
        </p:txBody>
      </p:sp>
      <p:sp>
        <p:nvSpPr>
          <p:cNvPr id="2" name="TextBox 1">
            <a:extLst>
              <a:ext uri="{FF2B5EF4-FFF2-40B4-BE49-F238E27FC236}">
                <a16:creationId xmlns:a16="http://schemas.microsoft.com/office/drawing/2014/main" id="{2A8A954F-DA30-4C55-A798-4DFFE212F16C}"/>
              </a:ext>
            </a:extLst>
          </p:cNvPr>
          <p:cNvSpPr txBox="1"/>
          <p:nvPr/>
        </p:nvSpPr>
        <p:spPr>
          <a:xfrm>
            <a:off x="1883531" y="836712"/>
            <a:ext cx="8424935" cy="707886"/>
          </a:xfrm>
          <a:prstGeom prst="rect">
            <a:avLst/>
          </a:prstGeom>
          <a:noFill/>
        </p:spPr>
        <p:txBody>
          <a:bodyPr wrap="square" rtlCol="0">
            <a:spAutoFit/>
          </a:bodyPr>
          <a:lstStyle/>
          <a:p>
            <a:pPr algn="ctr"/>
            <a:r>
              <a:rPr lang="en-US" sz="2000" b="1" dirty="0">
                <a:solidFill>
                  <a:schemeClr val="accent1"/>
                </a:solidFill>
              </a:rPr>
              <a:t>The Impact of Chinese Imports on Innovation, IT and Productivity</a:t>
            </a:r>
          </a:p>
          <a:p>
            <a:pPr algn="ctr"/>
            <a:r>
              <a:rPr lang="en-US" sz="2000" b="1" dirty="0">
                <a:solidFill>
                  <a:schemeClr val="accent1"/>
                </a:solidFill>
              </a:rPr>
              <a:t>By Nicholas Bloom, Mirko </a:t>
            </a:r>
            <a:r>
              <a:rPr lang="en-US" sz="2000" b="1" dirty="0" err="1">
                <a:solidFill>
                  <a:schemeClr val="accent1"/>
                </a:solidFill>
              </a:rPr>
              <a:t>Draka</a:t>
            </a:r>
            <a:r>
              <a:rPr lang="en-US" sz="2000" b="1" dirty="0">
                <a:solidFill>
                  <a:schemeClr val="accent1"/>
                </a:solidFill>
              </a:rPr>
              <a:t>, and John van Reenen</a:t>
            </a:r>
          </a:p>
        </p:txBody>
      </p:sp>
      <p:pic>
        <p:nvPicPr>
          <p:cNvPr id="7" name="Bildobjekt 3" descr="Screen Shot 2017-03-18 at 15.19.53.png">
            <a:extLst>
              <a:ext uri="{FF2B5EF4-FFF2-40B4-BE49-F238E27FC236}">
                <a16:creationId xmlns:a16="http://schemas.microsoft.com/office/drawing/2014/main" id="{CC23AC93-68D0-4218-9D28-6053BFEE981E}"/>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852051" y="1995950"/>
            <a:ext cx="6487897" cy="4025338"/>
          </a:xfrm>
          <a:prstGeom prst="rect">
            <a:avLst/>
          </a:prstGeom>
        </p:spPr>
      </p:pic>
    </p:spTree>
    <p:extLst>
      <p:ext uri="{BB962C8B-B14F-4D97-AF65-F5344CB8AC3E}">
        <p14:creationId xmlns:p14="http://schemas.microsoft.com/office/powerpoint/2010/main" val="921476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15</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3440259" y="116632"/>
            <a:ext cx="5311519" cy="400110"/>
          </a:xfrm>
          <a:prstGeom prst="rect">
            <a:avLst/>
          </a:prstGeom>
        </p:spPr>
        <p:txBody>
          <a:bodyPr wrap="none">
            <a:spAutoFit/>
          </a:bodyPr>
          <a:lstStyle/>
          <a:p>
            <a:pPr algn="ctr"/>
            <a:r>
              <a:rPr lang="en-GB" sz="2000" b="1" dirty="0">
                <a:solidFill>
                  <a:schemeClr val="bg1"/>
                </a:solidFill>
              </a:rPr>
              <a:t>Trade Induced Technical Change Findings</a:t>
            </a:r>
          </a:p>
        </p:txBody>
      </p:sp>
      <p:sp>
        <p:nvSpPr>
          <p:cNvPr id="9" name="Content Placeholder 2">
            <a:extLst>
              <a:ext uri="{FF2B5EF4-FFF2-40B4-BE49-F238E27FC236}">
                <a16:creationId xmlns:a16="http://schemas.microsoft.com/office/drawing/2014/main" id="{20F4CD47-7469-4C5A-B22A-A00794A85909}"/>
              </a:ext>
            </a:extLst>
          </p:cNvPr>
          <p:cNvSpPr txBox="1">
            <a:spLocks/>
          </p:cNvSpPr>
          <p:nvPr/>
        </p:nvSpPr>
        <p:spPr>
          <a:xfrm>
            <a:off x="939141" y="1700808"/>
            <a:ext cx="10313717" cy="4525963"/>
          </a:xfrm>
          <a:prstGeom prst="rect">
            <a:avLst/>
          </a:prstGeom>
        </p:spPr>
        <p:txBody>
          <a:bodyPr/>
          <a:lstStyle>
            <a:lvl1pPr marL="0" indent="0" algn="l" defTabSz="914400" rtl="0" eaLnBrk="1" latinLnBrk="0" hangingPunct="1">
              <a:lnSpc>
                <a:spcPct val="110000"/>
              </a:lnSpc>
              <a:spcBef>
                <a:spcPts val="300"/>
              </a:spcBef>
              <a:spcAft>
                <a:spcPts val="300"/>
              </a:spcAft>
              <a:buClr>
                <a:schemeClr val="tx1"/>
              </a:buClr>
              <a:buFont typeface="Arial" panose="020B0604020202020204" pitchFamily="34" charset="0"/>
              <a:buNone/>
              <a:defRPr lang="en-US" sz="1800" kern="1200" dirty="0">
                <a:solidFill>
                  <a:schemeClr val="tx1"/>
                </a:solidFill>
                <a:latin typeface="+mn-lt"/>
                <a:ea typeface="+mn-ea"/>
                <a:cs typeface="+mn-cs"/>
              </a:defRPr>
            </a:lvl1pPr>
            <a:lvl2pPr marL="180000" indent="-179388" algn="l" defTabSz="914400" rtl="0" eaLnBrk="1" latinLnBrk="0" hangingPunct="1">
              <a:lnSpc>
                <a:spcPct val="110000"/>
              </a:lnSpc>
              <a:spcBef>
                <a:spcPts val="300"/>
              </a:spcBef>
              <a:spcAft>
                <a:spcPts val="300"/>
              </a:spcAft>
              <a:buClr>
                <a:schemeClr val="tx1"/>
              </a:buClr>
              <a:buFont typeface="Arial" panose="020B0604020202020204" pitchFamily="34" charset="0"/>
              <a:buChar char="•"/>
              <a:defRPr lang="en-US" sz="1800" kern="1200" dirty="0">
                <a:solidFill>
                  <a:schemeClr val="tx1"/>
                </a:solidFill>
                <a:latin typeface="+mn-lt"/>
                <a:ea typeface="+mn-ea"/>
                <a:cs typeface="+mn-cs"/>
              </a:defRPr>
            </a:lvl2pPr>
            <a:lvl3pPr marL="360000" indent="-179388" algn="l" defTabSz="914400" rtl="0" eaLnBrk="1" latinLnBrk="0" hangingPunct="1">
              <a:lnSpc>
                <a:spcPct val="110000"/>
              </a:lnSpc>
              <a:spcBef>
                <a:spcPts val="200"/>
              </a:spcBef>
              <a:spcAft>
                <a:spcPts val="200"/>
              </a:spcAft>
              <a:buClr>
                <a:schemeClr val="accent1"/>
              </a:buClr>
              <a:buFont typeface="Arial" panose="020B0604020202020204" pitchFamily="34" charset="0"/>
              <a:buChar char="­"/>
              <a:defRPr lang="en-US" sz="1800" kern="1200" baseline="0" dirty="0">
                <a:solidFill>
                  <a:schemeClr val="tx1"/>
                </a:solidFill>
                <a:latin typeface="+mn-lt"/>
                <a:ea typeface="+mn-ea"/>
                <a:cs typeface="+mn-cs"/>
              </a:defRPr>
            </a:lvl3pPr>
            <a:lvl4pPr marL="540000" indent="-179388" algn="l" defTabSz="914400" rtl="0" eaLnBrk="1" latinLnBrk="0" hangingPunct="1">
              <a:lnSpc>
                <a:spcPct val="110000"/>
              </a:lnSpc>
              <a:spcBef>
                <a:spcPts val="100"/>
              </a:spcBef>
              <a:spcAft>
                <a:spcPts val="100"/>
              </a:spcAft>
              <a:buFont typeface="Wingdings" panose="05000000000000000000" pitchFamily="2" charset="2"/>
              <a:buChar char=""/>
              <a:defRPr lang="en-US" sz="1800" kern="1200" baseline="0" dirty="0">
                <a:solidFill>
                  <a:schemeClr val="tx1"/>
                </a:solidFill>
                <a:latin typeface="+mn-lt"/>
                <a:ea typeface="+mn-ea"/>
                <a:cs typeface="+mn-cs"/>
              </a:defRPr>
            </a:lvl4pPr>
            <a:lvl5pPr marL="0" indent="0" algn="l" defTabSz="914400" rtl="0" eaLnBrk="1" latinLnBrk="0" hangingPunct="1">
              <a:lnSpc>
                <a:spcPct val="100000"/>
              </a:lnSpc>
              <a:spcBef>
                <a:spcPts val="1200"/>
              </a:spcBef>
              <a:spcAft>
                <a:spcPts val="600"/>
              </a:spcAft>
              <a:buFont typeface="Arial" panose="020B0604020202020204" pitchFamily="34" charset="0"/>
              <a:buNone/>
              <a:defRPr lang="en-US" sz="2400" kern="1200" baseline="0" dirty="0">
                <a:solidFill>
                  <a:schemeClr val="accent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2000" b="1"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GB" sz="2000" dirty="0"/>
          </a:p>
        </p:txBody>
      </p:sp>
      <p:pic>
        <p:nvPicPr>
          <p:cNvPr id="8" name="Platshållare för innehåll 3" descr="Screen Shot 2017-03-19 at 23.09.42.png">
            <a:extLst>
              <a:ext uri="{FF2B5EF4-FFF2-40B4-BE49-F238E27FC236}">
                <a16:creationId xmlns:a16="http://schemas.microsoft.com/office/drawing/2014/main" id="{BFE3C0D2-190C-4DDD-909F-93F3B99099D9}"/>
              </a:ext>
            </a:extLst>
          </p:cNvPr>
          <p:cNvPicPr>
            <a:picLocks noChangeAspect="1"/>
          </p:cNvPicPr>
          <p:nvPr/>
        </p:nvPicPr>
        <p:blipFill rotWithShape="1">
          <a:blip r:embed="rId3">
            <a:extLst>
              <a:ext uri="{28A0092B-C50C-407E-A947-70E740481C1C}">
                <a14:useLocalDpi xmlns:a14="http://schemas.microsoft.com/office/drawing/2010/main" val="0"/>
              </a:ext>
            </a:extLst>
          </a:blip>
          <a:srcRect t="11282" b="-1918"/>
          <a:stretch/>
        </p:blipFill>
        <p:spPr>
          <a:xfrm>
            <a:off x="1475124" y="1601198"/>
            <a:ext cx="9241745" cy="2382941"/>
          </a:xfrm>
          <a:prstGeom prst="rect">
            <a:avLst/>
          </a:prstGeom>
        </p:spPr>
      </p:pic>
      <p:sp>
        <p:nvSpPr>
          <p:cNvPr id="3" name="TextBox 2">
            <a:extLst>
              <a:ext uri="{FF2B5EF4-FFF2-40B4-BE49-F238E27FC236}">
                <a16:creationId xmlns:a16="http://schemas.microsoft.com/office/drawing/2014/main" id="{EA2CE226-EFE2-40B6-924E-FE169D51DFED}"/>
              </a:ext>
            </a:extLst>
          </p:cNvPr>
          <p:cNvSpPr txBox="1"/>
          <p:nvPr/>
        </p:nvSpPr>
        <p:spPr>
          <a:xfrm>
            <a:off x="2153556" y="849931"/>
            <a:ext cx="7884877" cy="646331"/>
          </a:xfrm>
          <a:prstGeom prst="rect">
            <a:avLst/>
          </a:prstGeom>
          <a:noFill/>
        </p:spPr>
        <p:txBody>
          <a:bodyPr wrap="square" rtlCol="0">
            <a:spAutoFit/>
          </a:bodyPr>
          <a:lstStyle/>
          <a:p>
            <a:pPr algn="ctr"/>
            <a:r>
              <a:rPr lang="en-US" dirty="0">
                <a:solidFill>
                  <a:schemeClr val="accent1"/>
                </a:solidFill>
              </a:rPr>
              <a:t>Data: panel of 90000 firms between the 1990s and 200s, European Patent Office, IT data from Harte Hanks</a:t>
            </a:r>
          </a:p>
        </p:txBody>
      </p:sp>
      <p:sp>
        <p:nvSpPr>
          <p:cNvPr id="5" name="Rectangle 4">
            <a:extLst>
              <a:ext uri="{FF2B5EF4-FFF2-40B4-BE49-F238E27FC236}">
                <a16:creationId xmlns:a16="http://schemas.microsoft.com/office/drawing/2014/main" id="{14D3E906-A9D0-4327-AF01-97629B7CEBBD}"/>
              </a:ext>
            </a:extLst>
          </p:cNvPr>
          <p:cNvSpPr/>
          <p:nvPr/>
        </p:nvSpPr>
        <p:spPr>
          <a:xfrm>
            <a:off x="1559493" y="4346548"/>
            <a:ext cx="9073008" cy="2308324"/>
          </a:xfrm>
          <a:prstGeom prst="rect">
            <a:avLst/>
          </a:prstGeom>
        </p:spPr>
        <p:txBody>
          <a:bodyPr wrap="square">
            <a:spAutoFit/>
          </a:bodyPr>
          <a:lstStyle/>
          <a:p>
            <a:pPr algn="ctr"/>
            <a:r>
              <a:rPr lang="sv-SE" b="1" dirty="0">
                <a:solidFill>
                  <a:schemeClr val="accent1"/>
                </a:solidFill>
              </a:rPr>
              <a:t>Key Observations</a:t>
            </a:r>
          </a:p>
          <a:p>
            <a:pPr marL="342900" indent="-342900">
              <a:buFont typeface="+mj-lt"/>
              <a:buAutoNum type="arabicPeriod"/>
            </a:pPr>
            <a:r>
              <a:rPr lang="sv-SE" dirty="0"/>
              <a:t>Surviving firms create more patents, increases level of IT intensity, and productivity.</a:t>
            </a:r>
          </a:p>
          <a:p>
            <a:pPr marL="342900" indent="-342900">
              <a:buFont typeface="+mj-lt"/>
              <a:buAutoNum type="arabicPeriod"/>
            </a:pPr>
            <a:r>
              <a:rPr lang="sv-SE" dirty="0"/>
              <a:t>Increase R&amp;D, management quality, and skill level, and reduces prices and profitability.</a:t>
            </a:r>
          </a:p>
          <a:p>
            <a:pPr marL="342900" indent="-342900">
              <a:buFont typeface="+mj-lt"/>
              <a:buAutoNum type="arabicPeriod"/>
            </a:pPr>
            <a:r>
              <a:rPr lang="sv-SE" dirty="0"/>
              <a:t>Import competition reduces employment and survival in low technology firms.</a:t>
            </a:r>
          </a:p>
          <a:p>
            <a:pPr marL="342900" indent="-342900">
              <a:buFont typeface="+mj-lt"/>
              <a:buAutoNum type="arabicPeriod"/>
            </a:pPr>
            <a:r>
              <a:rPr lang="sv-SE" dirty="0"/>
              <a:t>Firms with less patents of total factor productivity decreases in size, and exits quicker.</a:t>
            </a:r>
          </a:p>
          <a:p>
            <a:endParaRPr lang="sv-SE" dirty="0"/>
          </a:p>
        </p:txBody>
      </p:sp>
    </p:spTree>
    <p:extLst>
      <p:ext uri="{BB962C8B-B14F-4D97-AF65-F5344CB8AC3E}">
        <p14:creationId xmlns:p14="http://schemas.microsoft.com/office/powerpoint/2010/main" val="3873455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FAA4-4265-461E-911D-DD57138DD8B9}"/>
              </a:ext>
            </a:extLst>
          </p:cNvPr>
          <p:cNvSpPr>
            <a:spLocks noGrp="1"/>
          </p:cNvSpPr>
          <p:nvPr>
            <p:ph type="title"/>
          </p:nvPr>
        </p:nvSpPr>
        <p:spPr>
          <a:xfrm>
            <a:off x="726876" y="1844824"/>
            <a:ext cx="10738247" cy="1296144"/>
          </a:xfrm>
        </p:spPr>
        <p:txBody>
          <a:bodyPr/>
          <a:lstStyle/>
          <a:p>
            <a:pPr algn="ctr"/>
            <a:r>
              <a:rPr lang="en-US" sz="4000" dirty="0"/>
              <a:t>Question 3</a:t>
            </a:r>
            <a:br>
              <a:rPr lang="en-US" sz="3600" dirty="0"/>
            </a:br>
            <a:r>
              <a:rPr lang="en-US" sz="3600" dirty="0"/>
              <a:t>	</a:t>
            </a:r>
            <a:br>
              <a:rPr lang="en-US" sz="3600" dirty="0"/>
            </a:br>
            <a:r>
              <a:rPr lang="en-US" sz="3600" dirty="0"/>
              <a:t>Using the Gravity Model</a:t>
            </a:r>
          </a:p>
        </p:txBody>
      </p:sp>
    </p:spTree>
    <p:extLst>
      <p:ext uri="{BB962C8B-B14F-4D97-AF65-F5344CB8AC3E}">
        <p14:creationId xmlns:p14="http://schemas.microsoft.com/office/powerpoint/2010/main" val="458585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17</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5369691" y="116632"/>
            <a:ext cx="1452642" cy="400110"/>
          </a:xfrm>
          <a:prstGeom prst="rect">
            <a:avLst/>
          </a:prstGeom>
        </p:spPr>
        <p:txBody>
          <a:bodyPr wrap="none">
            <a:spAutoFit/>
          </a:bodyPr>
          <a:lstStyle/>
          <a:p>
            <a:pPr algn="ctr"/>
            <a:r>
              <a:rPr lang="en-GB" sz="2000" b="1" dirty="0">
                <a:solidFill>
                  <a:schemeClr val="bg1"/>
                </a:solidFill>
              </a:rPr>
              <a:t>Exercise 3</a:t>
            </a:r>
          </a:p>
        </p:txBody>
      </p:sp>
      <p:sp>
        <p:nvSpPr>
          <p:cNvPr id="2" name="Rectangle 1">
            <a:extLst>
              <a:ext uri="{FF2B5EF4-FFF2-40B4-BE49-F238E27FC236}">
                <a16:creationId xmlns:a16="http://schemas.microsoft.com/office/drawing/2014/main" id="{DACE17A7-3F69-4C40-8CD7-9BE9AECF4081}"/>
              </a:ext>
            </a:extLst>
          </p:cNvPr>
          <p:cNvSpPr/>
          <p:nvPr/>
        </p:nvSpPr>
        <p:spPr>
          <a:xfrm>
            <a:off x="1391562" y="1111034"/>
            <a:ext cx="9408876" cy="2308324"/>
          </a:xfrm>
          <a:prstGeom prst="rect">
            <a:avLst/>
          </a:prstGeom>
        </p:spPr>
        <p:txBody>
          <a:bodyPr wrap="square">
            <a:spAutoFit/>
          </a:bodyPr>
          <a:lstStyle/>
          <a:p>
            <a:r>
              <a:rPr lang="en-US" sz="2400" dirty="0"/>
              <a:t>Given the table below, compute the volume of trade between Australia and each of China, Japan and Mexico predicted by the gravity model, assuming that the constant A is 94. </a:t>
            </a:r>
          </a:p>
          <a:p>
            <a:endParaRPr lang="en-US" sz="2400" dirty="0"/>
          </a:p>
          <a:p>
            <a:r>
              <a:rPr lang="en-US" sz="2400" dirty="0"/>
              <a:t>By the look of it (i.e., without doing a rigorous statistical analysis), does the gravity model fit the data well?</a:t>
            </a:r>
          </a:p>
        </p:txBody>
      </p:sp>
      <p:graphicFrame>
        <p:nvGraphicFramePr>
          <p:cNvPr id="7" name="Table 6">
            <a:extLst>
              <a:ext uri="{FF2B5EF4-FFF2-40B4-BE49-F238E27FC236}">
                <a16:creationId xmlns:a16="http://schemas.microsoft.com/office/drawing/2014/main" id="{53A7F94D-980A-4763-AEDF-4A7026141D26}"/>
              </a:ext>
            </a:extLst>
          </p:cNvPr>
          <p:cNvGraphicFramePr>
            <a:graphicFrameLocks noGrp="1"/>
          </p:cNvGraphicFramePr>
          <p:nvPr>
            <p:extLst>
              <p:ext uri="{D42A27DB-BD31-4B8C-83A1-F6EECF244321}">
                <p14:modId xmlns:p14="http://schemas.microsoft.com/office/powerpoint/2010/main" val="3292704892"/>
              </p:ext>
            </p:extLst>
          </p:nvPr>
        </p:nvGraphicFramePr>
        <p:xfrm>
          <a:off x="3048000" y="4029524"/>
          <a:ext cx="6096000" cy="2123440"/>
        </p:xfrm>
        <a:graphic>
          <a:graphicData uri="http://schemas.openxmlformats.org/drawingml/2006/table">
            <a:tbl>
              <a:tblPr firstRow="1" bandRow="1">
                <a:tableStyleId>{3B4B98B0-60AC-42C2-AFA5-B58CD77FA1E5}</a:tableStyleId>
              </a:tblPr>
              <a:tblGrid>
                <a:gridCol w="1524000">
                  <a:extLst>
                    <a:ext uri="{9D8B030D-6E8A-4147-A177-3AD203B41FA5}">
                      <a16:colId xmlns:a16="http://schemas.microsoft.com/office/drawing/2014/main" val="1022261795"/>
                    </a:ext>
                  </a:extLst>
                </a:gridCol>
                <a:gridCol w="1524000">
                  <a:extLst>
                    <a:ext uri="{9D8B030D-6E8A-4147-A177-3AD203B41FA5}">
                      <a16:colId xmlns:a16="http://schemas.microsoft.com/office/drawing/2014/main" val="2620396681"/>
                    </a:ext>
                  </a:extLst>
                </a:gridCol>
                <a:gridCol w="1524000">
                  <a:extLst>
                    <a:ext uri="{9D8B030D-6E8A-4147-A177-3AD203B41FA5}">
                      <a16:colId xmlns:a16="http://schemas.microsoft.com/office/drawing/2014/main" val="3352960942"/>
                    </a:ext>
                  </a:extLst>
                </a:gridCol>
                <a:gridCol w="1524000">
                  <a:extLst>
                    <a:ext uri="{9D8B030D-6E8A-4147-A177-3AD203B41FA5}">
                      <a16:colId xmlns:a16="http://schemas.microsoft.com/office/drawing/2014/main" val="3211551190"/>
                    </a:ext>
                  </a:extLst>
                </a:gridCol>
              </a:tblGrid>
              <a:tr h="370840">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GDP $trillion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Trade with AU </a:t>
                      </a:r>
                      <a:r>
                        <a:rPr lang="en-US" dirty="0" err="1"/>
                        <a:t>A$m</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Distance km to AU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30328037"/>
                  </a:ext>
                </a:extLst>
              </a:tr>
              <a:tr h="370840">
                <a:tc>
                  <a:txBody>
                    <a:bodyPr/>
                    <a:lstStyle/>
                    <a:p>
                      <a:r>
                        <a:rPr lang="en-US" dirty="0"/>
                        <a:t>China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12.238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214,608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7,470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13078093"/>
                  </a:ext>
                </a:extLst>
              </a:tr>
              <a:tr h="370840">
                <a:tc>
                  <a:txBody>
                    <a:bodyPr/>
                    <a:lstStyle/>
                    <a:p>
                      <a:r>
                        <a:rPr lang="en-US" dirty="0"/>
                        <a:t>Japan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4.872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85,762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6,821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8113625"/>
                  </a:ext>
                </a:extLst>
              </a:tr>
              <a:tr h="370840">
                <a:tc>
                  <a:txBody>
                    <a:bodyPr/>
                    <a:lstStyle/>
                    <a:p>
                      <a:r>
                        <a:rPr lang="en-US" dirty="0"/>
                        <a:t>Mexico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1.151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3,741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14,345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4805464"/>
                  </a:ext>
                </a:extLst>
              </a:tr>
              <a:tr h="370840">
                <a:tc>
                  <a:txBody>
                    <a:bodyPr/>
                    <a:lstStyle/>
                    <a:p>
                      <a:r>
                        <a:rPr lang="en-US" dirty="0"/>
                        <a:t>Australia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1.323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2536147"/>
                  </a:ext>
                </a:extLst>
              </a:tr>
            </a:tbl>
          </a:graphicData>
        </a:graphic>
      </p:graphicFrame>
    </p:spTree>
    <p:extLst>
      <p:ext uri="{BB962C8B-B14F-4D97-AF65-F5344CB8AC3E}">
        <p14:creationId xmlns:p14="http://schemas.microsoft.com/office/powerpoint/2010/main" val="3934384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18</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5369691" y="116632"/>
            <a:ext cx="1452642" cy="400110"/>
          </a:xfrm>
          <a:prstGeom prst="rect">
            <a:avLst/>
          </a:prstGeom>
        </p:spPr>
        <p:txBody>
          <a:bodyPr wrap="none">
            <a:spAutoFit/>
          </a:bodyPr>
          <a:lstStyle/>
          <a:p>
            <a:pPr algn="ctr"/>
            <a:r>
              <a:rPr lang="en-GB" sz="2000" b="1" dirty="0">
                <a:solidFill>
                  <a:schemeClr val="bg1"/>
                </a:solidFill>
              </a:rPr>
              <a:t>Exercise 3</a:t>
            </a:r>
          </a:p>
        </p:txBody>
      </p:sp>
      <p:graphicFrame>
        <p:nvGraphicFramePr>
          <p:cNvPr id="7" name="Table 6">
            <a:extLst>
              <a:ext uri="{FF2B5EF4-FFF2-40B4-BE49-F238E27FC236}">
                <a16:creationId xmlns:a16="http://schemas.microsoft.com/office/drawing/2014/main" id="{53A7F94D-980A-4763-AEDF-4A7026141D26}"/>
              </a:ext>
            </a:extLst>
          </p:cNvPr>
          <p:cNvGraphicFramePr>
            <a:graphicFrameLocks noGrp="1"/>
          </p:cNvGraphicFramePr>
          <p:nvPr>
            <p:extLst>
              <p:ext uri="{D42A27DB-BD31-4B8C-83A1-F6EECF244321}">
                <p14:modId xmlns:p14="http://schemas.microsoft.com/office/powerpoint/2010/main" val="2373045428"/>
              </p:ext>
            </p:extLst>
          </p:nvPr>
        </p:nvGraphicFramePr>
        <p:xfrm>
          <a:off x="1898576" y="2995801"/>
          <a:ext cx="8754885" cy="2271571"/>
        </p:xfrm>
        <a:graphic>
          <a:graphicData uri="http://schemas.openxmlformats.org/drawingml/2006/table">
            <a:tbl>
              <a:tblPr firstRow="1" bandRow="1">
                <a:tableStyleId>{3B4B98B0-60AC-42C2-AFA5-B58CD77FA1E5}</a:tableStyleId>
              </a:tblPr>
              <a:tblGrid>
                <a:gridCol w="1750977">
                  <a:extLst>
                    <a:ext uri="{9D8B030D-6E8A-4147-A177-3AD203B41FA5}">
                      <a16:colId xmlns:a16="http://schemas.microsoft.com/office/drawing/2014/main" val="1022261795"/>
                    </a:ext>
                  </a:extLst>
                </a:gridCol>
                <a:gridCol w="1750977">
                  <a:extLst>
                    <a:ext uri="{9D8B030D-6E8A-4147-A177-3AD203B41FA5}">
                      <a16:colId xmlns:a16="http://schemas.microsoft.com/office/drawing/2014/main" val="2620396681"/>
                    </a:ext>
                  </a:extLst>
                </a:gridCol>
                <a:gridCol w="1750977">
                  <a:extLst>
                    <a:ext uri="{9D8B030D-6E8A-4147-A177-3AD203B41FA5}">
                      <a16:colId xmlns:a16="http://schemas.microsoft.com/office/drawing/2014/main" val="3211551190"/>
                    </a:ext>
                  </a:extLst>
                </a:gridCol>
                <a:gridCol w="1750977">
                  <a:extLst>
                    <a:ext uri="{9D8B030D-6E8A-4147-A177-3AD203B41FA5}">
                      <a16:colId xmlns:a16="http://schemas.microsoft.com/office/drawing/2014/main" val="1363916889"/>
                    </a:ext>
                  </a:extLst>
                </a:gridCol>
                <a:gridCol w="1750977">
                  <a:extLst>
                    <a:ext uri="{9D8B030D-6E8A-4147-A177-3AD203B41FA5}">
                      <a16:colId xmlns:a16="http://schemas.microsoft.com/office/drawing/2014/main" val="2926064933"/>
                    </a:ext>
                  </a:extLst>
                </a:gridCol>
              </a:tblGrid>
              <a:tr h="808531">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GDP $trillion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Distance km to AU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Trade with AU </a:t>
                      </a:r>
                      <a:r>
                        <a:rPr lang="en-US" dirty="0" err="1"/>
                        <a:t>A$m</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Gravity Model Answer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30328037"/>
                  </a:ext>
                </a:extLst>
              </a:tr>
              <a:tr h="355929">
                <a:tc>
                  <a:txBody>
                    <a:bodyPr/>
                    <a:lstStyle/>
                    <a:p>
                      <a:r>
                        <a:rPr lang="en-US" dirty="0"/>
                        <a:t>China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12.238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7,470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214,608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203,740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13078093"/>
                  </a:ext>
                </a:extLst>
              </a:tr>
              <a:tr h="355929">
                <a:tc>
                  <a:txBody>
                    <a:bodyPr/>
                    <a:lstStyle/>
                    <a:p>
                      <a:r>
                        <a:rPr lang="en-US" dirty="0"/>
                        <a:t>Japan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4.872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6,821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85,762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88,827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8113625"/>
                  </a:ext>
                </a:extLst>
              </a:tr>
              <a:tr h="355929">
                <a:tc>
                  <a:txBody>
                    <a:bodyPr/>
                    <a:lstStyle/>
                    <a:p>
                      <a:r>
                        <a:rPr lang="en-US" dirty="0"/>
                        <a:t>Mexico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1.151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14,345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3,741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3,826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4805464"/>
                  </a:ext>
                </a:extLst>
              </a:tr>
              <a:tr h="355929">
                <a:tc>
                  <a:txBody>
                    <a:bodyPr/>
                    <a:lstStyle/>
                    <a:p>
                      <a:r>
                        <a:rPr lang="en-US" dirty="0"/>
                        <a:t>Australia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1.323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solidFill>
                          <a:schemeClr val="accent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solidFill>
                          <a:schemeClr val="accent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2536147"/>
                  </a:ext>
                </a:extLst>
              </a:tr>
            </a:tbl>
          </a:graphicData>
        </a:graphic>
      </p:graphicFrame>
      <p:pic>
        <p:nvPicPr>
          <p:cNvPr id="6" name="Picture 5">
            <a:extLst>
              <a:ext uri="{FF2B5EF4-FFF2-40B4-BE49-F238E27FC236}">
                <a16:creationId xmlns:a16="http://schemas.microsoft.com/office/drawing/2014/main" id="{C5D0476D-DB44-4F84-B10A-138D580A3F69}"/>
              </a:ext>
            </a:extLst>
          </p:cNvPr>
          <p:cNvPicPr>
            <a:picLocks noChangeAspect="1"/>
          </p:cNvPicPr>
          <p:nvPr/>
        </p:nvPicPr>
        <p:blipFill>
          <a:blip r:embed="rId3"/>
          <a:stretch>
            <a:fillRect/>
          </a:stretch>
        </p:blipFill>
        <p:spPr>
          <a:xfrm>
            <a:off x="911424" y="963378"/>
            <a:ext cx="3121659" cy="1477328"/>
          </a:xfrm>
          <a:prstGeom prst="rect">
            <a:avLst/>
          </a:prstGeom>
        </p:spPr>
      </p:pic>
      <p:sp>
        <p:nvSpPr>
          <p:cNvPr id="8" name="TextBox 7">
            <a:extLst>
              <a:ext uri="{FF2B5EF4-FFF2-40B4-BE49-F238E27FC236}">
                <a16:creationId xmlns:a16="http://schemas.microsoft.com/office/drawing/2014/main" id="{E34BFB53-23ED-4AC4-ACAD-FA8ED40CEB98}"/>
              </a:ext>
            </a:extLst>
          </p:cNvPr>
          <p:cNvSpPr txBox="1"/>
          <p:nvPr/>
        </p:nvSpPr>
        <p:spPr>
          <a:xfrm>
            <a:off x="4775684" y="1018183"/>
            <a:ext cx="8568952" cy="1477328"/>
          </a:xfrm>
          <a:prstGeom prst="rect">
            <a:avLst/>
          </a:prstGeom>
          <a:noFill/>
        </p:spPr>
        <p:txBody>
          <a:bodyPr wrap="square" rtlCol="0">
            <a:spAutoFit/>
          </a:bodyPr>
          <a:lstStyle/>
          <a:p>
            <a:r>
              <a:rPr lang="en-US" dirty="0"/>
              <a:t>T_{</a:t>
            </a:r>
            <a:r>
              <a:rPr lang="en-US" dirty="0" err="1"/>
              <a:t>ij</a:t>
            </a:r>
            <a:r>
              <a:rPr lang="en-US" dirty="0"/>
              <a:t>} is the value of trade between country </a:t>
            </a:r>
            <a:r>
              <a:rPr lang="en-US" i="1" dirty="0" err="1"/>
              <a:t>i</a:t>
            </a:r>
            <a:r>
              <a:rPr lang="en-US" dirty="0"/>
              <a:t> and country </a:t>
            </a:r>
            <a:r>
              <a:rPr lang="en-US" i="1" dirty="0"/>
              <a:t>j</a:t>
            </a:r>
            <a:r>
              <a:rPr lang="en-US" dirty="0"/>
              <a:t> </a:t>
            </a:r>
          </a:p>
          <a:p>
            <a:r>
              <a:rPr lang="en-US" dirty="0"/>
              <a:t>Y_{</a:t>
            </a:r>
            <a:r>
              <a:rPr lang="en-US" dirty="0" err="1"/>
              <a:t>i</a:t>
            </a:r>
            <a:r>
              <a:rPr lang="en-US" dirty="0"/>
              <a:t>} is the GDP of country </a:t>
            </a:r>
            <a:r>
              <a:rPr lang="en-US" i="1" dirty="0" err="1"/>
              <a:t>i</a:t>
            </a:r>
            <a:r>
              <a:rPr lang="en-US" dirty="0"/>
              <a:t>,</a:t>
            </a:r>
          </a:p>
          <a:p>
            <a:r>
              <a:rPr lang="en-US" dirty="0"/>
              <a:t>Y_{j} is the GDP of country </a:t>
            </a:r>
            <a:r>
              <a:rPr lang="en-US" i="1" dirty="0"/>
              <a:t>j,</a:t>
            </a:r>
          </a:p>
          <a:p>
            <a:r>
              <a:rPr lang="en-US" dirty="0"/>
              <a:t>D_{</a:t>
            </a:r>
            <a:r>
              <a:rPr lang="en-US" dirty="0" err="1"/>
              <a:t>ij</a:t>
            </a:r>
            <a:r>
              <a:rPr lang="en-US" dirty="0"/>
              <a:t>} is the distance between country </a:t>
            </a:r>
            <a:r>
              <a:rPr lang="en-US" i="1" dirty="0" err="1"/>
              <a:t>i</a:t>
            </a:r>
            <a:r>
              <a:rPr lang="en-US" i="1" dirty="0"/>
              <a:t> </a:t>
            </a:r>
            <a:r>
              <a:rPr lang="en-US" dirty="0"/>
              <a:t>and country </a:t>
            </a:r>
            <a:r>
              <a:rPr lang="en-US" i="1" dirty="0"/>
              <a:t>j</a:t>
            </a:r>
          </a:p>
          <a:p>
            <a:r>
              <a:rPr lang="en-US" dirty="0"/>
              <a:t>A = 94</a:t>
            </a:r>
          </a:p>
        </p:txBody>
      </p:sp>
      <p:sp>
        <p:nvSpPr>
          <p:cNvPr id="9" name="TextBox 8">
            <a:extLst>
              <a:ext uri="{FF2B5EF4-FFF2-40B4-BE49-F238E27FC236}">
                <a16:creationId xmlns:a16="http://schemas.microsoft.com/office/drawing/2014/main" id="{75A96EC6-90C8-4B2A-B137-95B0FEC86BB4}"/>
              </a:ext>
            </a:extLst>
          </p:cNvPr>
          <p:cNvSpPr txBox="1"/>
          <p:nvPr/>
        </p:nvSpPr>
        <p:spPr>
          <a:xfrm>
            <a:off x="1898576" y="5661248"/>
            <a:ext cx="8394848" cy="707886"/>
          </a:xfrm>
          <a:prstGeom prst="rect">
            <a:avLst/>
          </a:prstGeom>
          <a:noFill/>
        </p:spPr>
        <p:txBody>
          <a:bodyPr wrap="square" rtlCol="0">
            <a:spAutoFit/>
          </a:bodyPr>
          <a:lstStyle/>
          <a:p>
            <a:pPr algn="ctr"/>
            <a:r>
              <a:rPr lang="en-US" sz="2000" b="1" dirty="0">
                <a:solidFill>
                  <a:schemeClr val="accent1"/>
                </a:solidFill>
              </a:rPr>
              <a:t>Pretty Close. Though, what does the Gravity Model ignore? </a:t>
            </a:r>
            <a:br>
              <a:rPr lang="en-US" sz="2000" b="1" dirty="0">
                <a:solidFill>
                  <a:schemeClr val="accent1"/>
                </a:solidFill>
              </a:rPr>
            </a:br>
            <a:r>
              <a:rPr lang="en-US" sz="2000" b="1" dirty="0">
                <a:solidFill>
                  <a:schemeClr val="accent1"/>
                </a:solidFill>
              </a:rPr>
              <a:t>Think back to question 2.</a:t>
            </a:r>
          </a:p>
        </p:txBody>
      </p:sp>
      <p:sp>
        <p:nvSpPr>
          <p:cNvPr id="2" name="Rectangle 1">
            <a:extLst>
              <a:ext uri="{FF2B5EF4-FFF2-40B4-BE49-F238E27FC236}">
                <a16:creationId xmlns:a16="http://schemas.microsoft.com/office/drawing/2014/main" id="{101700B7-E5BB-4BC9-81AD-84793964E1EA}"/>
              </a:ext>
            </a:extLst>
          </p:cNvPr>
          <p:cNvSpPr/>
          <p:nvPr/>
        </p:nvSpPr>
        <p:spPr>
          <a:xfrm>
            <a:off x="8904312" y="3789040"/>
            <a:ext cx="1749149" cy="1477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4896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19</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5369691" y="116632"/>
            <a:ext cx="1452642" cy="400110"/>
          </a:xfrm>
          <a:prstGeom prst="rect">
            <a:avLst/>
          </a:prstGeom>
        </p:spPr>
        <p:txBody>
          <a:bodyPr wrap="none">
            <a:spAutoFit/>
          </a:bodyPr>
          <a:lstStyle/>
          <a:p>
            <a:pPr algn="ctr"/>
            <a:r>
              <a:rPr lang="en-GB" sz="2000" b="1" dirty="0">
                <a:solidFill>
                  <a:schemeClr val="bg1"/>
                </a:solidFill>
              </a:rPr>
              <a:t>Exercise 3</a:t>
            </a:r>
          </a:p>
        </p:txBody>
      </p:sp>
      <p:graphicFrame>
        <p:nvGraphicFramePr>
          <p:cNvPr id="7" name="Table 6">
            <a:extLst>
              <a:ext uri="{FF2B5EF4-FFF2-40B4-BE49-F238E27FC236}">
                <a16:creationId xmlns:a16="http://schemas.microsoft.com/office/drawing/2014/main" id="{53A7F94D-980A-4763-AEDF-4A7026141D26}"/>
              </a:ext>
            </a:extLst>
          </p:cNvPr>
          <p:cNvGraphicFramePr>
            <a:graphicFrameLocks noGrp="1"/>
          </p:cNvGraphicFramePr>
          <p:nvPr>
            <p:extLst/>
          </p:nvPr>
        </p:nvGraphicFramePr>
        <p:xfrm>
          <a:off x="1898576" y="2995801"/>
          <a:ext cx="8754885" cy="2271571"/>
        </p:xfrm>
        <a:graphic>
          <a:graphicData uri="http://schemas.openxmlformats.org/drawingml/2006/table">
            <a:tbl>
              <a:tblPr firstRow="1" bandRow="1">
                <a:tableStyleId>{3B4B98B0-60AC-42C2-AFA5-B58CD77FA1E5}</a:tableStyleId>
              </a:tblPr>
              <a:tblGrid>
                <a:gridCol w="1750977">
                  <a:extLst>
                    <a:ext uri="{9D8B030D-6E8A-4147-A177-3AD203B41FA5}">
                      <a16:colId xmlns:a16="http://schemas.microsoft.com/office/drawing/2014/main" val="1022261795"/>
                    </a:ext>
                  </a:extLst>
                </a:gridCol>
                <a:gridCol w="1750977">
                  <a:extLst>
                    <a:ext uri="{9D8B030D-6E8A-4147-A177-3AD203B41FA5}">
                      <a16:colId xmlns:a16="http://schemas.microsoft.com/office/drawing/2014/main" val="2620396681"/>
                    </a:ext>
                  </a:extLst>
                </a:gridCol>
                <a:gridCol w="1750977">
                  <a:extLst>
                    <a:ext uri="{9D8B030D-6E8A-4147-A177-3AD203B41FA5}">
                      <a16:colId xmlns:a16="http://schemas.microsoft.com/office/drawing/2014/main" val="3211551190"/>
                    </a:ext>
                  </a:extLst>
                </a:gridCol>
                <a:gridCol w="1750977">
                  <a:extLst>
                    <a:ext uri="{9D8B030D-6E8A-4147-A177-3AD203B41FA5}">
                      <a16:colId xmlns:a16="http://schemas.microsoft.com/office/drawing/2014/main" val="1363916889"/>
                    </a:ext>
                  </a:extLst>
                </a:gridCol>
                <a:gridCol w="1750977">
                  <a:extLst>
                    <a:ext uri="{9D8B030D-6E8A-4147-A177-3AD203B41FA5}">
                      <a16:colId xmlns:a16="http://schemas.microsoft.com/office/drawing/2014/main" val="2926064933"/>
                    </a:ext>
                  </a:extLst>
                </a:gridCol>
              </a:tblGrid>
              <a:tr h="808531">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GDP $trillion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Distance km to AU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Trade with AU </a:t>
                      </a:r>
                      <a:r>
                        <a:rPr lang="en-US" dirty="0" err="1"/>
                        <a:t>A$m</a:t>
                      </a: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Gravity Model Answer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30328037"/>
                  </a:ext>
                </a:extLst>
              </a:tr>
              <a:tr h="355929">
                <a:tc>
                  <a:txBody>
                    <a:bodyPr/>
                    <a:lstStyle/>
                    <a:p>
                      <a:r>
                        <a:rPr lang="en-US" dirty="0"/>
                        <a:t>China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12.238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7,470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214,608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203,740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13078093"/>
                  </a:ext>
                </a:extLst>
              </a:tr>
              <a:tr h="355929">
                <a:tc>
                  <a:txBody>
                    <a:bodyPr/>
                    <a:lstStyle/>
                    <a:p>
                      <a:r>
                        <a:rPr lang="en-US" dirty="0"/>
                        <a:t>Japan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4.872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6,821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85,762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88,827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58113625"/>
                  </a:ext>
                </a:extLst>
              </a:tr>
              <a:tr h="355929">
                <a:tc>
                  <a:txBody>
                    <a:bodyPr/>
                    <a:lstStyle/>
                    <a:p>
                      <a:r>
                        <a:rPr lang="en-US" dirty="0"/>
                        <a:t>Mexico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1.151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14,345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3,741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3,826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24805464"/>
                  </a:ext>
                </a:extLst>
              </a:tr>
              <a:tr h="355929">
                <a:tc>
                  <a:txBody>
                    <a:bodyPr/>
                    <a:lstStyle/>
                    <a:p>
                      <a:r>
                        <a:rPr lang="en-US" dirty="0"/>
                        <a:t>Australia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t>  1.323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solidFill>
                          <a:schemeClr val="accent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dirty="0">
                        <a:solidFill>
                          <a:schemeClr val="accent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792536147"/>
                  </a:ext>
                </a:extLst>
              </a:tr>
            </a:tbl>
          </a:graphicData>
        </a:graphic>
      </p:graphicFrame>
      <p:pic>
        <p:nvPicPr>
          <p:cNvPr id="6" name="Picture 5">
            <a:extLst>
              <a:ext uri="{FF2B5EF4-FFF2-40B4-BE49-F238E27FC236}">
                <a16:creationId xmlns:a16="http://schemas.microsoft.com/office/drawing/2014/main" id="{C5D0476D-DB44-4F84-B10A-138D580A3F69}"/>
              </a:ext>
            </a:extLst>
          </p:cNvPr>
          <p:cNvPicPr>
            <a:picLocks noChangeAspect="1"/>
          </p:cNvPicPr>
          <p:nvPr/>
        </p:nvPicPr>
        <p:blipFill>
          <a:blip r:embed="rId3"/>
          <a:stretch>
            <a:fillRect/>
          </a:stretch>
        </p:blipFill>
        <p:spPr>
          <a:xfrm>
            <a:off x="911424" y="963378"/>
            <a:ext cx="3121659" cy="1477328"/>
          </a:xfrm>
          <a:prstGeom prst="rect">
            <a:avLst/>
          </a:prstGeom>
        </p:spPr>
      </p:pic>
      <p:sp>
        <p:nvSpPr>
          <p:cNvPr id="8" name="TextBox 7">
            <a:extLst>
              <a:ext uri="{FF2B5EF4-FFF2-40B4-BE49-F238E27FC236}">
                <a16:creationId xmlns:a16="http://schemas.microsoft.com/office/drawing/2014/main" id="{E34BFB53-23ED-4AC4-ACAD-FA8ED40CEB98}"/>
              </a:ext>
            </a:extLst>
          </p:cNvPr>
          <p:cNvSpPr txBox="1"/>
          <p:nvPr/>
        </p:nvSpPr>
        <p:spPr>
          <a:xfrm>
            <a:off x="4775684" y="1018183"/>
            <a:ext cx="8568952" cy="1477328"/>
          </a:xfrm>
          <a:prstGeom prst="rect">
            <a:avLst/>
          </a:prstGeom>
          <a:noFill/>
        </p:spPr>
        <p:txBody>
          <a:bodyPr wrap="square" rtlCol="0">
            <a:spAutoFit/>
          </a:bodyPr>
          <a:lstStyle/>
          <a:p>
            <a:r>
              <a:rPr lang="en-US" dirty="0"/>
              <a:t>T_{</a:t>
            </a:r>
            <a:r>
              <a:rPr lang="en-US" dirty="0" err="1"/>
              <a:t>ij</a:t>
            </a:r>
            <a:r>
              <a:rPr lang="en-US" dirty="0"/>
              <a:t>} is the value of trade between country </a:t>
            </a:r>
            <a:r>
              <a:rPr lang="en-US" i="1" dirty="0" err="1"/>
              <a:t>i</a:t>
            </a:r>
            <a:r>
              <a:rPr lang="en-US" dirty="0"/>
              <a:t> and country </a:t>
            </a:r>
            <a:r>
              <a:rPr lang="en-US" i="1" dirty="0"/>
              <a:t>j</a:t>
            </a:r>
            <a:r>
              <a:rPr lang="en-US" dirty="0"/>
              <a:t> </a:t>
            </a:r>
          </a:p>
          <a:p>
            <a:r>
              <a:rPr lang="en-US" dirty="0"/>
              <a:t>Y_{</a:t>
            </a:r>
            <a:r>
              <a:rPr lang="en-US" dirty="0" err="1"/>
              <a:t>i</a:t>
            </a:r>
            <a:r>
              <a:rPr lang="en-US" dirty="0"/>
              <a:t>} is the GDP of country </a:t>
            </a:r>
            <a:r>
              <a:rPr lang="en-US" i="1" dirty="0" err="1"/>
              <a:t>i</a:t>
            </a:r>
            <a:r>
              <a:rPr lang="en-US" dirty="0"/>
              <a:t>,</a:t>
            </a:r>
          </a:p>
          <a:p>
            <a:r>
              <a:rPr lang="en-US" dirty="0"/>
              <a:t>Y_{j} is the GDP of country </a:t>
            </a:r>
            <a:r>
              <a:rPr lang="en-US" i="1" dirty="0"/>
              <a:t>j,</a:t>
            </a:r>
          </a:p>
          <a:p>
            <a:r>
              <a:rPr lang="en-US" dirty="0"/>
              <a:t>D_{</a:t>
            </a:r>
            <a:r>
              <a:rPr lang="en-US" dirty="0" err="1"/>
              <a:t>ij</a:t>
            </a:r>
            <a:r>
              <a:rPr lang="en-US" dirty="0"/>
              <a:t>} is the distance between country </a:t>
            </a:r>
            <a:r>
              <a:rPr lang="en-US" i="1" dirty="0" err="1"/>
              <a:t>i</a:t>
            </a:r>
            <a:r>
              <a:rPr lang="en-US" i="1" dirty="0"/>
              <a:t> </a:t>
            </a:r>
            <a:r>
              <a:rPr lang="en-US" dirty="0"/>
              <a:t>and country </a:t>
            </a:r>
            <a:r>
              <a:rPr lang="en-US" i="1" dirty="0"/>
              <a:t>j</a:t>
            </a:r>
          </a:p>
          <a:p>
            <a:r>
              <a:rPr lang="en-US" dirty="0"/>
              <a:t>A = 94</a:t>
            </a:r>
          </a:p>
        </p:txBody>
      </p:sp>
      <p:sp>
        <p:nvSpPr>
          <p:cNvPr id="9" name="TextBox 8">
            <a:extLst>
              <a:ext uri="{FF2B5EF4-FFF2-40B4-BE49-F238E27FC236}">
                <a16:creationId xmlns:a16="http://schemas.microsoft.com/office/drawing/2014/main" id="{75A96EC6-90C8-4B2A-B137-95B0FEC86BB4}"/>
              </a:ext>
            </a:extLst>
          </p:cNvPr>
          <p:cNvSpPr txBox="1"/>
          <p:nvPr/>
        </p:nvSpPr>
        <p:spPr>
          <a:xfrm>
            <a:off x="1898576" y="5661248"/>
            <a:ext cx="8394848" cy="707886"/>
          </a:xfrm>
          <a:prstGeom prst="rect">
            <a:avLst/>
          </a:prstGeom>
          <a:noFill/>
        </p:spPr>
        <p:txBody>
          <a:bodyPr wrap="square" rtlCol="0">
            <a:spAutoFit/>
          </a:bodyPr>
          <a:lstStyle/>
          <a:p>
            <a:pPr algn="ctr"/>
            <a:r>
              <a:rPr lang="en-US" sz="2000" b="1" dirty="0">
                <a:solidFill>
                  <a:schemeClr val="accent1"/>
                </a:solidFill>
              </a:rPr>
              <a:t>Pretty Close. Though, what does the Gravity Model ignore? </a:t>
            </a:r>
            <a:br>
              <a:rPr lang="en-US" sz="2000" b="1" dirty="0">
                <a:solidFill>
                  <a:schemeClr val="accent1"/>
                </a:solidFill>
              </a:rPr>
            </a:br>
            <a:r>
              <a:rPr lang="en-US" sz="2000" b="1" dirty="0">
                <a:solidFill>
                  <a:schemeClr val="accent1"/>
                </a:solidFill>
              </a:rPr>
              <a:t>Think back to question 2.</a:t>
            </a:r>
          </a:p>
        </p:txBody>
      </p:sp>
    </p:spTree>
    <p:extLst>
      <p:ext uri="{BB962C8B-B14F-4D97-AF65-F5344CB8AC3E}">
        <p14:creationId xmlns:p14="http://schemas.microsoft.com/office/powerpoint/2010/main" val="384600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E2E2107-D4E7-471D-AFD1-97DE050FDBE2}"/>
              </a:ext>
            </a:extLst>
          </p:cNvPr>
          <p:cNvSpPr/>
          <p:nvPr/>
        </p:nvSpPr>
        <p:spPr>
          <a:xfrm>
            <a:off x="5391341" y="116632"/>
            <a:ext cx="1409360" cy="400110"/>
          </a:xfrm>
          <a:prstGeom prst="rect">
            <a:avLst/>
          </a:prstGeom>
        </p:spPr>
        <p:txBody>
          <a:bodyPr wrap="none">
            <a:spAutoFit/>
          </a:bodyPr>
          <a:lstStyle/>
          <a:p>
            <a:pPr algn="ctr"/>
            <a:r>
              <a:rPr lang="en-GB" sz="2000" b="1" dirty="0">
                <a:solidFill>
                  <a:schemeClr val="bg1"/>
                </a:solidFill>
              </a:rPr>
              <a:t>Cool Stuff</a:t>
            </a:r>
          </a:p>
        </p:txBody>
      </p:sp>
      <p:sp>
        <p:nvSpPr>
          <p:cNvPr id="3" name="Rectangle 2">
            <a:extLst>
              <a:ext uri="{FF2B5EF4-FFF2-40B4-BE49-F238E27FC236}">
                <a16:creationId xmlns:a16="http://schemas.microsoft.com/office/drawing/2014/main" id="{8E26EC86-65C9-461C-B34F-526E2BC04855}"/>
              </a:ext>
            </a:extLst>
          </p:cNvPr>
          <p:cNvSpPr/>
          <p:nvPr/>
        </p:nvSpPr>
        <p:spPr>
          <a:xfrm>
            <a:off x="3894115" y="3244334"/>
            <a:ext cx="4403770" cy="369332"/>
          </a:xfrm>
          <a:prstGeom prst="rect">
            <a:avLst/>
          </a:prstGeom>
        </p:spPr>
        <p:txBody>
          <a:bodyPr wrap="none">
            <a:spAutoFit/>
          </a:bodyPr>
          <a:lstStyle/>
          <a:p>
            <a:r>
              <a:rPr lang="en-AU" dirty="0"/>
              <a:t>https://blueshift.io/international-trade.html</a:t>
            </a:r>
          </a:p>
        </p:txBody>
      </p:sp>
      <p:sp>
        <p:nvSpPr>
          <p:cNvPr id="8" name="Rectangle 7">
            <a:extLst>
              <a:ext uri="{FF2B5EF4-FFF2-40B4-BE49-F238E27FC236}">
                <a16:creationId xmlns:a16="http://schemas.microsoft.com/office/drawing/2014/main" id="{DF853B73-68E0-4F18-A9D3-B530A50DF95B}"/>
              </a:ext>
            </a:extLst>
          </p:cNvPr>
          <p:cNvSpPr/>
          <p:nvPr/>
        </p:nvSpPr>
        <p:spPr>
          <a:xfrm>
            <a:off x="4714820" y="4221088"/>
            <a:ext cx="2762359" cy="369332"/>
          </a:xfrm>
          <a:prstGeom prst="rect">
            <a:avLst/>
          </a:prstGeom>
        </p:spPr>
        <p:txBody>
          <a:bodyPr wrap="none">
            <a:spAutoFit/>
          </a:bodyPr>
          <a:lstStyle/>
          <a:p>
            <a:r>
              <a:rPr lang="en-AU" dirty="0"/>
              <a:t>https://www.shipmap.org/</a:t>
            </a:r>
          </a:p>
        </p:txBody>
      </p:sp>
      <p:sp>
        <p:nvSpPr>
          <p:cNvPr id="9" name="Rectangle 8">
            <a:extLst>
              <a:ext uri="{FF2B5EF4-FFF2-40B4-BE49-F238E27FC236}">
                <a16:creationId xmlns:a16="http://schemas.microsoft.com/office/drawing/2014/main" id="{6703AC91-B85B-48DC-8896-9B7B5E834BCC}"/>
              </a:ext>
            </a:extLst>
          </p:cNvPr>
          <p:cNvSpPr/>
          <p:nvPr/>
        </p:nvSpPr>
        <p:spPr>
          <a:xfrm>
            <a:off x="4868707" y="5445224"/>
            <a:ext cx="2454583" cy="369332"/>
          </a:xfrm>
          <a:prstGeom prst="rect">
            <a:avLst/>
          </a:prstGeom>
        </p:spPr>
        <p:txBody>
          <a:bodyPr wrap="none">
            <a:spAutoFit/>
          </a:bodyPr>
          <a:lstStyle/>
          <a:p>
            <a:r>
              <a:rPr lang="en-AU" dirty="0"/>
              <a:t>https://planefinder.net/</a:t>
            </a:r>
          </a:p>
        </p:txBody>
      </p:sp>
    </p:spTree>
    <p:extLst>
      <p:ext uri="{BB962C8B-B14F-4D97-AF65-F5344CB8AC3E}">
        <p14:creationId xmlns:p14="http://schemas.microsoft.com/office/powerpoint/2010/main" val="3644123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FE2E2107-D4E7-471D-AFD1-97DE050FDBE2}"/>
              </a:ext>
            </a:extLst>
          </p:cNvPr>
          <p:cNvSpPr/>
          <p:nvPr/>
        </p:nvSpPr>
        <p:spPr>
          <a:xfrm>
            <a:off x="5391341" y="116632"/>
            <a:ext cx="1409360" cy="400110"/>
          </a:xfrm>
          <a:prstGeom prst="rect">
            <a:avLst/>
          </a:prstGeom>
        </p:spPr>
        <p:txBody>
          <a:bodyPr wrap="none">
            <a:spAutoFit/>
          </a:bodyPr>
          <a:lstStyle/>
          <a:p>
            <a:pPr algn="ctr"/>
            <a:r>
              <a:rPr lang="en-GB" sz="2000" b="1" dirty="0">
                <a:solidFill>
                  <a:schemeClr val="bg1"/>
                </a:solidFill>
              </a:rPr>
              <a:t>Cool Stuff</a:t>
            </a:r>
          </a:p>
        </p:txBody>
      </p:sp>
      <p:pic>
        <p:nvPicPr>
          <p:cNvPr id="2" name="Picture 1">
            <a:extLst>
              <a:ext uri="{FF2B5EF4-FFF2-40B4-BE49-F238E27FC236}">
                <a16:creationId xmlns:a16="http://schemas.microsoft.com/office/drawing/2014/main" id="{30E58D4F-909E-4830-B80E-6C0497247F8D}"/>
              </a:ext>
            </a:extLst>
          </p:cNvPr>
          <p:cNvPicPr>
            <a:picLocks noChangeAspect="1"/>
          </p:cNvPicPr>
          <p:nvPr/>
        </p:nvPicPr>
        <p:blipFill>
          <a:blip r:embed="rId3"/>
          <a:stretch>
            <a:fillRect/>
          </a:stretch>
        </p:blipFill>
        <p:spPr>
          <a:xfrm>
            <a:off x="1412255" y="766669"/>
            <a:ext cx="9367490" cy="5961130"/>
          </a:xfrm>
          <a:prstGeom prst="rect">
            <a:avLst/>
          </a:prstGeom>
        </p:spPr>
      </p:pic>
    </p:spTree>
    <p:extLst>
      <p:ext uri="{BB962C8B-B14F-4D97-AF65-F5344CB8AC3E}">
        <p14:creationId xmlns:p14="http://schemas.microsoft.com/office/powerpoint/2010/main" val="2004151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4</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3069389" y="116632"/>
            <a:ext cx="6053260" cy="400110"/>
          </a:xfrm>
          <a:prstGeom prst="rect">
            <a:avLst/>
          </a:prstGeom>
        </p:spPr>
        <p:txBody>
          <a:bodyPr wrap="none">
            <a:spAutoFit/>
          </a:bodyPr>
          <a:lstStyle/>
          <a:p>
            <a:pPr algn="ctr"/>
            <a:r>
              <a:rPr lang="en-GB" sz="2000" b="1" dirty="0">
                <a:solidFill>
                  <a:schemeClr val="bg1"/>
                </a:solidFill>
              </a:rPr>
              <a:t>Recap: What is Counted as Exports and Imports</a:t>
            </a:r>
          </a:p>
        </p:txBody>
      </p:sp>
      <p:sp>
        <p:nvSpPr>
          <p:cNvPr id="5" name="TextBox 4">
            <a:extLst>
              <a:ext uri="{FF2B5EF4-FFF2-40B4-BE49-F238E27FC236}">
                <a16:creationId xmlns:a16="http://schemas.microsoft.com/office/drawing/2014/main" id="{135BE4FD-C14A-4768-868E-5619BAC632EE}"/>
              </a:ext>
            </a:extLst>
          </p:cNvPr>
          <p:cNvSpPr txBox="1"/>
          <p:nvPr/>
        </p:nvSpPr>
        <p:spPr>
          <a:xfrm>
            <a:off x="32029" y="756030"/>
            <a:ext cx="5882234" cy="923330"/>
          </a:xfrm>
          <a:prstGeom prst="rect">
            <a:avLst/>
          </a:prstGeom>
          <a:noFill/>
        </p:spPr>
        <p:txBody>
          <a:bodyPr wrap="square" rtlCol="0">
            <a:spAutoFit/>
          </a:bodyPr>
          <a:lstStyle/>
          <a:p>
            <a:pPr algn="ctr"/>
            <a:r>
              <a:rPr lang="en-US" b="1" dirty="0">
                <a:solidFill>
                  <a:schemeClr val="accent1"/>
                </a:solidFill>
              </a:rPr>
              <a:t>Exports: </a:t>
            </a:r>
            <a:br>
              <a:rPr lang="en-US" b="1" dirty="0">
                <a:solidFill>
                  <a:schemeClr val="accent1"/>
                </a:solidFill>
              </a:rPr>
            </a:br>
            <a:r>
              <a:rPr lang="en-US" b="1" dirty="0"/>
              <a:t>the total value of the good exported, it is not the value added by the country. </a:t>
            </a:r>
          </a:p>
        </p:txBody>
      </p:sp>
      <p:sp>
        <p:nvSpPr>
          <p:cNvPr id="7" name="TextBox 6">
            <a:extLst>
              <a:ext uri="{FF2B5EF4-FFF2-40B4-BE49-F238E27FC236}">
                <a16:creationId xmlns:a16="http://schemas.microsoft.com/office/drawing/2014/main" id="{A07FB4C3-6B65-442A-903E-216003B20C42}"/>
              </a:ext>
            </a:extLst>
          </p:cNvPr>
          <p:cNvSpPr txBox="1"/>
          <p:nvPr/>
        </p:nvSpPr>
        <p:spPr>
          <a:xfrm>
            <a:off x="6274303" y="756030"/>
            <a:ext cx="5882234" cy="923330"/>
          </a:xfrm>
          <a:prstGeom prst="rect">
            <a:avLst/>
          </a:prstGeom>
          <a:noFill/>
        </p:spPr>
        <p:txBody>
          <a:bodyPr wrap="square" rtlCol="0">
            <a:spAutoFit/>
          </a:bodyPr>
          <a:lstStyle/>
          <a:p>
            <a:pPr algn="ctr"/>
            <a:r>
              <a:rPr lang="en-US" b="1" dirty="0">
                <a:solidFill>
                  <a:schemeClr val="accent1"/>
                </a:solidFill>
              </a:rPr>
              <a:t>Imports: </a:t>
            </a:r>
            <a:br>
              <a:rPr lang="en-US" b="1" dirty="0">
                <a:solidFill>
                  <a:schemeClr val="accent1"/>
                </a:solidFill>
              </a:rPr>
            </a:br>
            <a:r>
              <a:rPr lang="en-US" b="1" dirty="0"/>
              <a:t>the total value of the good imported, it is not the value added of the exporting country</a:t>
            </a:r>
          </a:p>
        </p:txBody>
      </p:sp>
      <p:sp>
        <p:nvSpPr>
          <p:cNvPr id="2" name="Rectangle 1">
            <a:extLst>
              <a:ext uri="{FF2B5EF4-FFF2-40B4-BE49-F238E27FC236}">
                <a16:creationId xmlns:a16="http://schemas.microsoft.com/office/drawing/2014/main" id="{272FC567-EC41-4E78-8C2E-D3607B775AA8}"/>
              </a:ext>
            </a:extLst>
          </p:cNvPr>
          <p:cNvSpPr/>
          <p:nvPr/>
        </p:nvSpPr>
        <p:spPr>
          <a:xfrm>
            <a:off x="1131336" y="1700808"/>
            <a:ext cx="9565853" cy="646331"/>
          </a:xfrm>
          <a:prstGeom prst="rect">
            <a:avLst/>
          </a:prstGeom>
        </p:spPr>
        <p:txBody>
          <a:bodyPr wrap="square">
            <a:spAutoFit/>
          </a:bodyPr>
          <a:lstStyle/>
          <a:p>
            <a:pPr algn="ctr"/>
            <a:r>
              <a:rPr lang="en-US" b="1" dirty="0">
                <a:solidFill>
                  <a:schemeClr val="accent1"/>
                </a:solidFill>
              </a:rPr>
              <a:t>Exports – Imports: </a:t>
            </a:r>
            <a:br>
              <a:rPr lang="en-US" b="1" dirty="0">
                <a:solidFill>
                  <a:schemeClr val="accent1"/>
                </a:solidFill>
              </a:rPr>
            </a:br>
            <a:r>
              <a:rPr lang="en-US" b="1" dirty="0"/>
              <a:t>the difference between exports and imports is equal to the nations value added</a:t>
            </a:r>
          </a:p>
        </p:txBody>
      </p:sp>
      <p:pic>
        <p:nvPicPr>
          <p:cNvPr id="6" name="Picture 5">
            <a:extLst>
              <a:ext uri="{FF2B5EF4-FFF2-40B4-BE49-F238E27FC236}">
                <a16:creationId xmlns:a16="http://schemas.microsoft.com/office/drawing/2014/main" id="{A835F750-D11C-4EF9-81FB-52E96AE552CA}"/>
              </a:ext>
            </a:extLst>
          </p:cNvPr>
          <p:cNvPicPr>
            <a:picLocks noChangeAspect="1"/>
          </p:cNvPicPr>
          <p:nvPr/>
        </p:nvPicPr>
        <p:blipFill>
          <a:blip r:embed="rId3"/>
          <a:stretch>
            <a:fillRect/>
          </a:stretch>
        </p:blipFill>
        <p:spPr>
          <a:xfrm>
            <a:off x="2797628" y="2609289"/>
            <a:ext cx="6953349" cy="4029991"/>
          </a:xfrm>
          <a:prstGeom prst="rect">
            <a:avLst/>
          </a:prstGeom>
          <a:ln w="9525">
            <a:solidFill>
              <a:schemeClr val="accent1"/>
            </a:solidFill>
          </a:ln>
        </p:spPr>
      </p:pic>
    </p:spTree>
    <p:extLst>
      <p:ext uri="{BB962C8B-B14F-4D97-AF65-F5344CB8AC3E}">
        <p14:creationId xmlns:p14="http://schemas.microsoft.com/office/powerpoint/2010/main" val="5646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FAA4-4265-461E-911D-DD57138DD8B9}"/>
              </a:ext>
            </a:extLst>
          </p:cNvPr>
          <p:cNvSpPr>
            <a:spLocks noGrp="1"/>
          </p:cNvSpPr>
          <p:nvPr>
            <p:ph type="title"/>
          </p:nvPr>
        </p:nvSpPr>
        <p:spPr>
          <a:xfrm>
            <a:off x="726876" y="1844824"/>
            <a:ext cx="10738247" cy="1296144"/>
          </a:xfrm>
        </p:spPr>
        <p:txBody>
          <a:bodyPr/>
          <a:lstStyle/>
          <a:p>
            <a:pPr algn="ctr"/>
            <a:r>
              <a:rPr lang="en-US" sz="4000" dirty="0"/>
              <a:t>Question 1</a:t>
            </a:r>
            <a:br>
              <a:rPr lang="en-US" sz="3600" dirty="0"/>
            </a:br>
            <a:r>
              <a:rPr lang="en-US" sz="3600" dirty="0"/>
              <a:t>	</a:t>
            </a:r>
            <a:br>
              <a:rPr lang="en-US" sz="3600" dirty="0"/>
            </a:br>
            <a:r>
              <a:rPr lang="en-US" sz="3600" dirty="0"/>
              <a:t>What Can We Infer About Countries Based on Trade</a:t>
            </a:r>
          </a:p>
        </p:txBody>
      </p:sp>
    </p:spTree>
    <p:extLst>
      <p:ext uri="{BB962C8B-B14F-4D97-AF65-F5344CB8AC3E}">
        <p14:creationId xmlns:p14="http://schemas.microsoft.com/office/powerpoint/2010/main" val="1191125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6</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5191759" y="116632"/>
            <a:ext cx="1808508" cy="400110"/>
          </a:xfrm>
          <a:prstGeom prst="rect">
            <a:avLst/>
          </a:prstGeom>
        </p:spPr>
        <p:txBody>
          <a:bodyPr wrap="none">
            <a:spAutoFit/>
          </a:bodyPr>
          <a:lstStyle/>
          <a:p>
            <a:pPr algn="ctr"/>
            <a:r>
              <a:rPr lang="en-GB" sz="2000" b="1" dirty="0">
                <a:solidFill>
                  <a:schemeClr val="bg1"/>
                </a:solidFill>
              </a:rPr>
              <a:t>Exercise One</a:t>
            </a:r>
          </a:p>
        </p:txBody>
      </p:sp>
      <p:sp>
        <p:nvSpPr>
          <p:cNvPr id="25" name="Isosceles Triangle 24">
            <a:extLst>
              <a:ext uri="{FF2B5EF4-FFF2-40B4-BE49-F238E27FC236}">
                <a16:creationId xmlns:a16="http://schemas.microsoft.com/office/drawing/2014/main" id="{E0FE33A3-7D66-4D67-A410-D54F0243850B}"/>
              </a:ext>
            </a:extLst>
          </p:cNvPr>
          <p:cNvSpPr/>
          <p:nvPr/>
        </p:nvSpPr>
        <p:spPr>
          <a:xfrm rot="17512889">
            <a:off x="8896156" y="3718155"/>
            <a:ext cx="1041231" cy="1307096"/>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C56ECBB5-5442-4E0E-8D49-F39CC87D0B06}"/>
              </a:ext>
            </a:extLst>
          </p:cNvPr>
          <p:cNvSpPr txBox="1">
            <a:spLocks/>
          </p:cNvSpPr>
          <p:nvPr/>
        </p:nvSpPr>
        <p:spPr>
          <a:xfrm>
            <a:off x="864332" y="1052736"/>
            <a:ext cx="10463336" cy="4525963"/>
          </a:xfrm>
          <a:prstGeom prst="rect">
            <a:avLst/>
          </a:prstGeom>
        </p:spPr>
        <p:txBody>
          <a:bodyPr/>
          <a:lstStyle>
            <a:lvl1pPr marL="0" indent="0" algn="l" defTabSz="914400" rtl="0" eaLnBrk="1" latinLnBrk="0" hangingPunct="1">
              <a:lnSpc>
                <a:spcPct val="110000"/>
              </a:lnSpc>
              <a:spcBef>
                <a:spcPts val="300"/>
              </a:spcBef>
              <a:spcAft>
                <a:spcPts val="300"/>
              </a:spcAft>
              <a:buClr>
                <a:schemeClr val="tx1"/>
              </a:buClr>
              <a:buFont typeface="Arial" panose="020B0604020202020204" pitchFamily="34" charset="0"/>
              <a:buNone/>
              <a:defRPr lang="en-US" sz="1800" kern="1200" dirty="0">
                <a:solidFill>
                  <a:schemeClr val="tx1"/>
                </a:solidFill>
                <a:latin typeface="+mn-lt"/>
                <a:ea typeface="+mn-ea"/>
                <a:cs typeface="+mn-cs"/>
              </a:defRPr>
            </a:lvl1pPr>
            <a:lvl2pPr marL="180000" indent="-179388" algn="l" defTabSz="914400" rtl="0" eaLnBrk="1" latinLnBrk="0" hangingPunct="1">
              <a:lnSpc>
                <a:spcPct val="110000"/>
              </a:lnSpc>
              <a:spcBef>
                <a:spcPts val="300"/>
              </a:spcBef>
              <a:spcAft>
                <a:spcPts val="300"/>
              </a:spcAft>
              <a:buClr>
                <a:schemeClr val="tx1"/>
              </a:buClr>
              <a:buFont typeface="Arial" panose="020B0604020202020204" pitchFamily="34" charset="0"/>
              <a:buChar char="•"/>
              <a:defRPr lang="en-US" sz="1800" kern="1200" dirty="0">
                <a:solidFill>
                  <a:schemeClr val="tx1"/>
                </a:solidFill>
                <a:latin typeface="+mn-lt"/>
                <a:ea typeface="+mn-ea"/>
                <a:cs typeface="+mn-cs"/>
              </a:defRPr>
            </a:lvl2pPr>
            <a:lvl3pPr marL="360000" indent="-179388" algn="l" defTabSz="914400" rtl="0" eaLnBrk="1" latinLnBrk="0" hangingPunct="1">
              <a:lnSpc>
                <a:spcPct val="110000"/>
              </a:lnSpc>
              <a:spcBef>
                <a:spcPts val="200"/>
              </a:spcBef>
              <a:spcAft>
                <a:spcPts val="200"/>
              </a:spcAft>
              <a:buClr>
                <a:schemeClr val="accent1"/>
              </a:buClr>
              <a:buFont typeface="Arial" panose="020B0604020202020204" pitchFamily="34" charset="0"/>
              <a:buChar char="­"/>
              <a:defRPr lang="en-US" sz="1800" kern="1200" baseline="0" dirty="0">
                <a:solidFill>
                  <a:schemeClr val="tx1"/>
                </a:solidFill>
                <a:latin typeface="+mn-lt"/>
                <a:ea typeface="+mn-ea"/>
                <a:cs typeface="+mn-cs"/>
              </a:defRPr>
            </a:lvl3pPr>
            <a:lvl4pPr marL="540000" indent="-179388" algn="l" defTabSz="914400" rtl="0" eaLnBrk="1" latinLnBrk="0" hangingPunct="1">
              <a:lnSpc>
                <a:spcPct val="110000"/>
              </a:lnSpc>
              <a:spcBef>
                <a:spcPts val="100"/>
              </a:spcBef>
              <a:spcAft>
                <a:spcPts val="100"/>
              </a:spcAft>
              <a:buFont typeface="Wingdings" panose="05000000000000000000" pitchFamily="2" charset="2"/>
              <a:buChar char=""/>
              <a:defRPr lang="en-US" sz="1800" kern="1200" baseline="0" dirty="0">
                <a:solidFill>
                  <a:schemeClr val="tx1"/>
                </a:solidFill>
                <a:latin typeface="+mn-lt"/>
                <a:ea typeface="+mn-ea"/>
                <a:cs typeface="+mn-cs"/>
              </a:defRPr>
            </a:lvl4pPr>
            <a:lvl5pPr marL="0" indent="0" algn="l" defTabSz="914400" rtl="0" eaLnBrk="1" latinLnBrk="0" hangingPunct="1">
              <a:lnSpc>
                <a:spcPct val="100000"/>
              </a:lnSpc>
              <a:spcBef>
                <a:spcPts val="1200"/>
              </a:spcBef>
              <a:spcAft>
                <a:spcPts val="600"/>
              </a:spcAft>
              <a:buFont typeface="Arial" panose="020B0604020202020204" pitchFamily="34" charset="0"/>
              <a:buNone/>
              <a:defRPr lang="en-US" sz="2400" kern="1200" baseline="0" dirty="0">
                <a:solidFill>
                  <a:schemeClr val="accent1"/>
                </a:solidFill>
                <a:latin typeface="+mn-lt"/>
                <a:ea typeface="+mn-ea"/>
                <a:cs typeface="+mn-cs"/>
              </a:defRPr>
            </a:lvl5pPr>
            <a:lvl6pPr marL="0" indent="0" algn="l" defTabSz="914400" rtl="0" eaLnBrk="1" latinLnBrk="0" hangingPunct="1">
              <a:spcBef>
                <a:spcPts val="600"/>
              </a:spcBef>
              <a:spcAft>
                <a:spcPts val="300"/>
              </a:spcAft>
              <a:buFont typeface="Arial" pitchFamily="34" charset="0"/>
              <a:buNone/>
              <a:defRPr lang="en-AU" sz="2000" b="1" kern="1200" baseline="0" dirty="0">
                <a:solidFill>
                  <a:schemeClr val="accent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2000" dirty="0"/>
              <a:t>To measure the importance of trade to a country, we take the ratio of that country’s trade (i.e., value of exports plus value of imports) to GDP. Multiplying by 100 gives the percentage of trade to GDP. If a country is running a trade balance, the value of exports is approximately equal to the value of imports. Hence one could also use exports as percentage of GDP, or imports as percentage of GDP.</a:t>
            </a:r>
          </a:p>
          <a:p>
            <a:endParaRPr lang="en-GB" sz="2000" dirty="0"/>
          </a:p>
          <a:p>
            <a:r>
              <a:rPr lang="en-GB" sz="2000" dirty="0"/>
              <a:t>The World Bank publishes statistics about Exports and Imports as percentage of GDP: </a:t>
            </a:r>
            <a:r>
              <a:rPr lang="en-GB" sz="2000" dirty="0">
                <a:hlinkClick r:id="rId3"/>
              </a:rPr>
              <a:t>https://data.worldbank.org/indicator</a:t>
            </a:r>
            <a:r>
              <a:rPr lang="en-GB" sz="2000" dirty="0"/>
              <a:t> </a:t>
            </a:r>
          </a:p>
          <a:p>
            <a:endParaRPr lang="en-GB" sz="2000" dirty="0"/>
          </a:p>
          <a:p>
            <a:r>
              <a:rPr lang="en-GB" sz="2000" b="1" dirty="0"/>
              <a:t>Question</a:t>
            </a:r>
          </a:p>
          <a:p>
            <a:r>
              <a:rPr lang="en-GB" sz="2000" dirty="0"/>
              <a:t>Compare the statistics of (at least one of) the following pairs of countries: 1) Australia and Vanuatu; 2) China and Vietnam; 3) USA and Mexico.</a:t>
            </a:r>
          </a:p>
          <a:p>
            <a:r>
              <a:rPr lang="en-GB" sz="2000" dirty="0"/>
              <a:t>Discuss what might explain the differences between the countries in each pair.</a:t>
            </a:r>
          </a:p>
        </p:txBody>
      </p:sp>
    </p:spTree>
    <p:extLst>
      <p:ext uri="{BB962C8B-B14F-4D97-AF65-F5344CB8AC3E}">
        <p14:creationId xmlns:p14="http://schemas.microsoft.com/office/powerpoint/2010/main" val="393860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7</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2721530" y="116632"/>
            <a:ext cx="6748963" cy="400110"/>
          </a:xfrm>
          <a:prstGeom prst="rect">
            <a:avLst/>
          </a:prstGeom>
        </p:spPr>
        <p:txBody>
          <a:bodyPr wrap="none">
            <a:spAutoFit/>
          </a:bodyPr>
          <a:lstStyle/>
          <a:p>
            <a:pPr algn="ctr"/>
            <a:r>
              <a:rPr lang="en-GB" sz="2000" b="1" dirty="0">
                <a:solidFill>
                  <a:schemeClr val="bg1"/>
                </a:solidFill>
              </a:rPr>
              <a:t>Example: Oddities Concerning Exports as a % of GDP</a:t>
            </a:r>
          </a:p>
        </p:txBody>
      </p:sp>
      <p:sp>
        <p:nvSpPr>
          <p:cNvPr id="25" name="Isosceles Triangle 24">
            <a:extLst>
              <a:ext uri="{FF2B5EF4-FFF2-40B4-BE49-F238E27FC236}">
                <a16:creationId xmlns:a16="http://schemas.microsoft.com/office/drawing/2014/main" id="{E0FE33A3-7D66-4D67-A410-D54F0243850B}"/>
              </a:ext>
            </a:extLst>
          </p:cNvPr>
          <p:cNvSpPr/>
          <p:nvPr/>
        </p:nvSpPr>
        <p:spPr>
          <a:xfrm rot="17512889">
            <a:off x="8896156" y="3718155"/>
            <a:ext cx="1041231" cy="1307096"/>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F148B1CA-756F-4661-9D79-21CD8BF712C3}"/>
              </a:ext>
            </a:extLst>
          </p:cNvPr>
          <p:cNvPicPr>
            <a:picLocks noChangeAspect="1"/>
          </p:cNvPicPr>
          <p:nvPr/>
        </p:nvPicPr>
        <p:blipFill>
          <a:blip r:embed="rId3"/>
          <a:stretch>
            <a:fillRect/>
          </a:stretch>
        </p:blipFill>
        <p:spPr>
          <a:xfrm>
            <a:off x="2436128" y="2060848"/>
            <a:ext cx="7319739" cy="4301581"/>
          </a:xfrm>
          <a:prstGeom prst="rect">
            <a:avLst/>
          </a:prstGeom>
          <a:ln w="12700">
            <a:solidFill>
              <a:schemeClr val="accent1"/>
            </a:solidFill>
          </a:ln>
        </p:spPr>
      </p:pic>
      <p:sp>
        <p:nvSpPr>
          <p:cNvPr id="5" name="TextBox 4">
            <a:extLst>
              <a:ext uri="{FF2B5EF4-FFF2-40B4-BE49-F238E27FC236}">
                <a16:creationId xmlns:a16="http://schemas.microsoft.com/office/drawing/2014/main" id="{135BE4FD-C14A-4768-868E-5619BAC632EE}"/>
              </a:ext>
            </a:extLst>
          </p:cNvPr>
          <p:cNvSpPr txBox="1"/>
          <p:nvPr/>
        </p:nvSpPr>
        <p:spPr>
          <a:xfrm>
            <a:off x="1803117" y="977327"/>
            <a:ext cx="8585759" cy="646331"/>
          </a:xfrm>
          <a:prstGeom prst="rect">
            <a:avLst/>
          </a:prstGeom>
          <a:noFill/>
        </p:spPr>
        <p:txBody>
          <a:bodyPr wrap="square" rtlCol="0">
            <a:spAutoFit/>
          </a:bodyPr>
          <a:lstStyle/>
          <a:p>
            <a:pPr algn="ctr"/>
            <a:r>
              <a:rPr lang="en-US" b="1" dirty="0">
                <a:solidFill>
                  <a:schemeClr val="accent1"/>
                </a:solidFill>
              </a:rPr>
              <a:t>Luxembourg’s exports as a percentage of GDP were 211.6% in 2018, how is this possible and why? </a:t>
            </a:r>
          </a:p>
        </p:txBody>
      </p:sp>
    </p:spTree>
    <p:extLst>
      <p:ext uri="{BB962C8B-B14F-4D97-AF65-F5344CB8AC3E}">
        <p14:creationId xmlns:p14="http://schemas.microsoft.com/office/powerpoint/2010/main" val="3096637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8</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4835090" y="116632"/>
            <a:ext cx="2521844" cy="400110"/>
          </a:xfrm>
          <a:prstGeom prst="rect">
            <a:avLst/>
          </a:prstGeom>
        </p:spPr>
        <p:txBody>
          <a:bodyPr wrap="none">
            <a:spAutoFit/>
          </a:bodyPr>
          <a:lstStyle/>
          <a:p>
            <a:pPr algn="ctr"/>
            <a:r>
              <a:rPr lang="en-GB" sz="2000" b="1" dirty="0">
                <a:solidFill>
                  <a:schemeClr val="bg1"/>
                </a:solidFill>
              </a:rPr>
              <a:t>Example Explained</a:t>
            </a:r>
          </a:p>
        </p:txBody>
      </p:sp>
      <p:sp>
        <p:nvSpPr>
          <p:cNvPr id="25" name="Isosceles Triangle 24">
            <a:extLst>
              <a:ext uri="{FF2B5EF4-FFF2-40B4-BE49-F238E27FC236}">
                <a16:creationId xmlns:a16="http://schemas.microsoft.com/office/drawing/2014/main" id="{E0FE33A3-7D66-4D67-A410-D54F0243850B}"/>
              </a:ext>
            </a:extLst>
          </p:cNvPr>
          <p:cNvSpPr/>
          <p:nvPr/>
        </p:nvSpPr>
        <p:spPr>
          <a:xfrm rot="17512889">
            <a:off x="8896156" y="3718155"/>
            <a:ext cx="1041231" cy="1307096"/>
          </a:xfrm>
          <a:prstGeom prst="triangl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35BE4FD-C14A-4768-868E-5619BAC632EE}"/>
              </a:ext>
            </a:extLst>
          </p:cNvPr>
          <p:cNvSpPr txBox="1"/>
          <p:nvPr/>
        </p:nvSpPr>
        <p:spPr>
          <a:xfrm>
            <a:off x="1249260" y="1268760"/>
            <a:ext cx="9693479" cy="3416320"/>
          </a:xfrm>
          <a:prstGeom prst="rect">
            <a:avLst/>
          </a:prstGeom>
          <a:noFill/>
        </p:spPr>
        <p:txBody>
          <a:bodyPr wrap="square" rtlCol="0">
            <a:spAutoFit/>
          </a:bodyPr>
          <a:lstStyle/>
          <a:p>
            <a:pPr algn="ctr"/>
            <a:r>
              <a:rPr lang="en-US" b="1" dirty="0">
                <a:solidFill>
                  <a:schemeClr val="accent1"/>
                </a:solidFill>
              </a:rPr>
              <a:t>GDP is made up of C + I + G + X – M </a:t>
            </a:r>
          </a:p>
          <a:p>
            <a:pPr algn="ctr"/>
            <a:endParaRPr lang="en-US" b="1" dirty="0">
              <a:solidFill>
                <a:schemeClr val="accent1"/>
              </a:solidFill>
            </a:endParaRPr>
          </a:p>
          <a:p>
            <a:pPr marL="342900" indent="-342900">
              <a:buFont typeface="+mj-lt"/>
              <a:buAutoNum type="arabicPeriod"/>
            </a:pPr>
            <a:r>
              <a:rPr lang="en-US" b="1" dirty="0"/>
              <a:t>Luxembourg is a small country with only 602,000 people. So its consumption, investment, and government spending are relatively low.</a:t>
            </a:r>
            <a:r>
              <a:rPr lang="en-US" b="1" dirty="0">
                <a:solidFill>
                  <a:schemeClr val="accent1"/>
                </a:solidFill>
              </a:rPr>
              <a:t> C + I + G are Low!</a:t>
            </a:r>
          </a:p>
          <a:p>
            <a:pPr marL="342900" indent="-342900">
              <a:buFont typeface="+mj-lt"/>
              <a:buAutoNum type="arabicPeriod"/>
            </a:pPr>
            <a:endParaRPr lang="en-US" b="1" dirty="0">
              <a:solidFill>
                <a:schemeClr val="accent1"/>
              </a:solidFill>
            </a:endParaRPr>
          </a:p>
          <a:p>
            <a:pPr marL="342900" indent="-342900">
              <a:buFont typeface="+mj-lt"/>
              <a:buAutoNum type="arabicPeriod"/>
            </a:pPr>
            <a:r>
              <a:rPr lang="en-US" b="1" dirty="0"/>
              <a:t>Luxembourg produces 2.2 million tons of crude steel per year. That is equal to 3655 kilos of crude steel per person per year. The average person in Luxembourg doesn’t use 3655 kilos of crude steel each year, so obviously they export it.</a:t>
            </a:r>
            <a:r>
              <a:rPr lang="en-US" b="1" dirty="0">
                <a:solidFill>
                  <a:schemeClr val="accent1"/>
                </a:solidFill>
              </a:rPr>
              <a:t> X Goes UP!</a:t>
            </a:r>
          </a:p>
          <a:p>
            <a:pPr marL="342900" indent="-342900">
              <a:buFont typeface="+mj-lt"/>
              <a:buAutoNum type="arabicPeriod"/>
            </a:pPr>
            <a:endParaRPr lang="en-US" b="1" dirty="0">
              <a:solidFill>
                <a:schemeClr val="accent1"/>
              </a:solidFill>
            </a:endParaRPr>
          </a:p>
          <a:p>
            <a:pPr marL="342900" indent="-342900">
              <a:buFont typeface="+mj-lt"/>
              <a:buAutoNum type="arabicPeriod"/>
            </a:pPr>
            <a:r>
              <a:rPr lang="en-US" b="1" dirty="0"/>
              <a:t>Now Obviously you cannot make crude steel out of thin air, so Luxembourg imports iron and other raw materials to make it. Luxembourg is not rich is natural resources, so that is a lot of imports</a:t>
            </a:r>
            <a:r>
              <a:rPr lang="en-US" b="1" dirty="0">
                <a:solidFill>
                  <a:schemeClr val="accent1"/>
                </a:solidFill>
              </a:rPr>
              <a:t>. M Goes UP!</a:t>
            </a:r>
          </a:p>
        </p:txBody>
      </p:sp>
      <p:sp>
        <p:nvSpPr>
          <p:cNvPr id="6" name="Rectangle 5">
            <a:extLst>
              <a:ext uri="{FF2B5EF4-FFF2-40B4-BE49-F238E27FC236}">
                <a16:creationId xmlns:a16="http://schemas.microsoft.com/office/drawing/2014/main" id="{DC6F649F-50C3-4D1E-89C3-B9C0889BEA20}"/>
              </a:ext>
            </a:extLst>
          </p:cNvPr>
          <p:cNvSpPr/>
          <p:nvPr/>
        </p:nvSpPr>
        <p:spPr>
          <a:xfrm>
            <a:off x="3047999" y="5872840"/>
            <a:ext cx="6096000" cy="646331"/>
          </a:xfrm>
          <a:prstGeom prst="rect">
            <a:avLst/>
          </a:prstGeom>
        </p:spPr>
        <p:txBody>
          <a:bodyPr>
            <a:spAutoFit/>
          </a:bodyPr>
          <a:lstStyle/>
          <a:p>
            <a:pPr algn="ctr"/>
            <a:r>
              <a:rPr lang="en-US" b="1" dirty="0">
                <a:solidFill>
                  <a:schemeClr val="accent1"/>
                </a:solidFill>
              </a:rPr>
              <a:t>M increasing and X increasing, holding C+I+G constant, means that exports will be greater than GDP</a:t>
            </a:r>
          </a:p>
        </p:txBody>
      </p:sp>
    </p:spTree>
    <p:extLst>
      <p:ext uri="{BB962C8B-B14F-4D97-AF65-F5344CB8AC3E}">
        <p14:creationId xmlns:p14="http://schemas.microsoft.com/office/powerpoint/2010/main" val="2569764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fld id="{E917DE0E-AFB1-41FD-BC35-27DB61CA125F}" type="slidenum">
              <a:rPr lang="en-AU" smtClean="0"/>
              <a:pPr/>
              <a:t>9</a:t>
            </a:fld>
            <a:endParaRPr lang="en-AU" dirty="0"/>
          </a:p>
        </p:txBody>
      </p:sp>
      <p:sp>
        <p:nvSpPr>
          <p:cNvPr id="19" name="Rectangle 18">
            <a:extLst>
              <a:ext uri="{FF2B5EF4-FFF2-40B4-BE49-F238E27FC236}">
                <a16:creationId xmlns:a16="http://schemas.microsoft.com/office/drawing/2014/main" id="{FE2E2107-D4E7-471D-AFD1-97DE050FDBE2}"/>
              </a:ext>
            </a:extLst>
          </p:cNvPr>
          <p:cNvSpPr/>
          <p:nvPr/>
        </p:nvSpPr>
        <p:spPr>
          <a:xfrm>
            <a:off x="4806236" y="116632"/>
            <a:ext cx="2579552" cy="400110"/>
          </a:xfrm>
          <a:prstGeom prst="rect">
            <a:avLst/>
          </a:prstGeom>
        </p:spPr>
        <p:txBody>
          <a:bodyPr wrap="none">
            <a:spAutoFit/>
          </a:bodyPr>
          <a:lstStyle/>
          <a:p>
            <a:pPr algn="ctr"/>
            <a:r>
              <a:rPr lang="en-GB" sz="2000" b="1" dirty="0">
                <a:solidFill>
                  <a:schemeClr val="bg1"/>
                </a:solidFill>
              </a:rPr>
              <a:t>Example Continued</a:t>
            </a:r>
          </a:p>
        </p:txBody>
      </p:sp>
      <p:sp>
        <p:nvSpPr>
          <p:cNvPr id="2" name="Rectangle 1">
            <a:extLst>
              <a:ext uri="{FF2B5EF4-FFF2-40B4-BE49-F238E27FC236}">
                <a16:creationId xmlns:a16="http://schemas.microsoft.com/office/drawing/2014/main" id="{8EB9E346-D7BA-4C89-A124-0604096138DD}"/>
              </a:ext>
            </a:extLst>
          </p:cNvPr>
          <p:cNvSpPr/>
          <p:nvPr/>
        </p:nvSpPr>
        <p:spPr>
          <a:xfrm>
            <a:off x="1835696" y="911102"/>
            <a:ext cx="8304584" cy="1508105"/>
          </a:xfrm>
          <a:prstGeom prst="rect">
            <a:avLst/>
          </a:prstGeom>
        </p:spPr>
        <p:txBody>
          <a:bodyPr wrap="square">
            <a:spAutoFit/>
          </a:bodyPr>
          <a:lstStyle/>
          <a:p>
            <a:r>
              <a:rPr lang="en-US" sz="2000" b="1" dirty="0">
                <a:solidFill>
                  <a:schemeClr val="accent1"/>
                </a:solidFill>
              </a:rPr>
              <a:t>Back to our Equations:</a:t>
            </a:r>
            <a:endParaRPr lang="en-US" sz="2000" b="1" dirty="0">
              <a:solidFill>
                <a:schemeClr val="accent2"/>
              </a:solidFill>
            </a:endParaRPr>
          </a:p>
          <a:p>
            <a:r>
              <a:rPr lang="en-US" b="1" dirty="0"/>
              <a:t>C + I + G + X – M &lt; X</a:t>
            </a:r>
          </a:p>
          <a:p>
            <a:r>
              <a:rPr lang="en-US" b="1" dirty="0"/>
              <a:t>C + I + G – M &lt; 0</a:t>
            </a:r>
          </a:p>
          <a:p>
            <a:r>
              <a:rPr lang="en-US" b="1" dirty="0"/>
              <a:t>C + I + G &lt; M</a:t>
            </a:r>
            <a:br>
              <a:rPr lang="en-US" b="1" dirty="0"/>
            </a:br>
            <a:r>
              <a:rPr lang="en-US" b="1" dirty="0"/>
              <a:t>Luxembourg is consuming less than it is producing!</a:t>
            </a:r>
          </a:p>
        </p:txBody>
      </p:sp>
      <p:sp>
        <p:nvSpPr>
          <p:cNvPr id="7" name="Rectangle 6">
            <a:extLst>
              <a:ext uri="{FF2B5EF4-FFF2-40B4-BE49-F238E27FC236}">
                <a16:creationId xmlns:a16="http://schemas.microsoft.com/office/drawing/2014/main" id="{5169ADCB-C135-48F2-9D62-3BDACC3BD8E6}"/>
              </a:ext>
            </a:extLst>
          </p:cNvPr>
          <p:cNvSpPr/>
          <p:nvPr/>
        </p:nvSpPr>
        <p:spPr>
          <a:xfrm>
            <a:off x="1835696" y="2813568"/>
            <a:ext cx="8520608" cy="1231106"/>
          </a:xfrm>
          <a:prstGeom prst="rect">
            <a:avLst/>
          </a:prstGeom>
        </p:spPr>
        <p:txBody>
          <a:bodyPr wrap="square">
            <a:spAutoFit/>
          </a:bodyPr>
          <a:lstStyle/>
          <a:p>
            <a:r>
              <a:rPr lang="en-US" sz="2000" b="1" dirty="0">
                <a:solidFill>
                  <a:schemeClr val="accent1"/>
                </a:solidFill>
              </a:rPr>
              <a:t>Back to our Definitions:</a:t>
            </a:r>
          </a:p>
          <a:p>
            <a:r>
              <a:rPr lang="en-US" b="1" dirty="0"/>
              <a:t>Since Luxembourg’s exports as a percentage of GDP is greater than it’s imports and over 100%, this means that Luxembourg’s value added for trade (X-M) is greater than its domestic production (C+I+G)</a:t>
            </a:r>
          </a:p>
        </p:txBody>
      </p:sp>
      <p:sp>
        <p:nvSpPr>
          <p:cNvPr id="8" name="TextBox 7">
            <a:extLst>
              <a:ext uri="{FF2B5EF4-FFF2-40B4-BE49-F238E27FC236}">
                <a16:creationId xmlns:a16="http://schemas.microsoft.com/office/drawing/2014/main" id="{A6502BE0-53D6-451F-9453-5C98F9CF8406}"/>
              </a:ext>
            </a:extLst>
          </p:cNvPr>
          <p:cNvSpPr txBox="1"/>
          <p:nvPr/>
        </p:nvSpPr>
        <p:spPr>
          <a:xfrm>
            <a:off x="1835696" y="4458796"/>
            <a:ext cx="9120844" cy="1508105"/>
          </a:xfrm>
          <a:prstGeom prst="rect">
            <a:avLst/>
          </a:prstGeom>
          <a:noFill/>
        </p:spPr>
        <p:txBody>
          <a:bodyPr wrap="square" rtlCol="0">
            <a:spAutoFit/>
          </a:bodyPr>
          <a:lstStyle/>
          <a:p>
            <a:r>
              <a:rPr lang="en-US" sz="2000" b="1" dirty="0">
                <a:solidFill>
                  <a:schemeClr val="accent1"/>
                </a:solidFill>
              </a:rPr>
              <a:t>What can we Infer about Luxembourg:</a:t>
            </a:r>
          </a:p>
          <a:p>
            <a:pPr marL="342900" indent="-342900">
              <a:buAutoNum type="arabicParenR"/>
            </a:pPr>
            <a:r>
              <a:rPr lang="en-US" b="1" dirty="0"/>
              <a:t>It is a country with low consumption and government spending, so it has a small population (C+ I+G)</a:t>
            </a:r>
          </a:p>
          <a:p>
            <a:pPr marL="342900" indent="-342900">
              <a:buAutoNum type="arabicParenR"/>
            </a:pPr>
            <a:r>
              <a:rPr lang="en-US" b="1" dirty="0"/>
              <a:t>It exports more than their economy consumes (+X)</a:t>
            </a:r>
          </a:p>
          <a:p>
            <a:pPr marL="342900" indent="-342900">
              <a:buAutoNum type="arabicParenR"/>
            </a:pPr>
            <a:r>
              <a:rPr lang="en-US" b="1" dirty="0"/>
              <a:t>Exports are greater than GDP so it must be importing a lot of raw goods (-M)</a:t>
            </a:r>
          </a:p>
        </p:txBody>
      </p:sp>
    </p:spTree>
    <p:extLst>
      <p:ext uri="{BB962C8B-B14F-4D97-AF65-F5344CB8AC3E}">
        <p14:creationId xmlns:p14="http://schemas.microsoft.com/office/powerpoint/2010/main" val="338993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University of Queensland">
  <a:themeElements>
    <a:clrScheme name="UQ">
      <a:dk1>
        <a:sysClr val="windowText" lastClr="000000"/>
      </a:dk1>
      <a:lt1>
        <a:sysClr val="window" lastClr="FFFFFF"/>
      </a:lt1>
      <a:dk2>
        <a:srgbClr val="44546A"/>
      </a:dk2>
      <a:lt2>
        <a:srgbClr val="E7E6E6"/>
      </a:lt2>
      <a:accent1>
        <a:srgbClr val="51247A"/>
      </a:accent1>
      <a:accent2>
        <a:srgbClr val="E62645"/>
      </a:accent2>
      <a:accent3>
        <a:srgbClr val="00A2C7"/>
      </a:accent3>
      <a:accent4>
        <a:srgbClr val="EB602B"/>
      </a:accent4>
      <a:accent5>
        <a:srgbClr val="4085C6"/>
      </a:accent5>
      <a:accent6>
        <a:srgbClr val="2EA836"/>
      </a:accent6>
      <a:hlink>
        <a:srgbClr val="51247A"/>
      </a:hlink>
      <a:folHlink>
        <a:srgbClr val="51247A"/>
      </a:folHlink>
    </a:clrScheme>
    <a:fontScheme name="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Q PowerPoint Template v4.potx" id="{EB40B91F-2F7C-4628-893D-3539496D6C6A}" vid="{691CE4A2-4C6F-4895-A94C-37E246F52C8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A2BB3144625574BA667E44BAE7C442C" ma:contentTypeVersion="11" ma:contentTypeDescription="Create a new document." ma:contentTypeScope="" ma:versionID="45783a6da7c45c16bf2132cdc7b7681d">
  <xsd:schema xmlns:xsd="http://www.w3.org/2001/XMLSchema" xmlns:xs="http://www.w3.org/2001/XMLSchema" xmlns:p="http://schemas.microsoft.com/office/2006/metadata/properties" xmlns:ns3="d6355a53-9a9b-4f9f-a280-78e6a77ff033" xmlns:ns4="28fde288-a958-4020-8abd-0c9de0946aa3" targetNamespace="http://schemas.microsoft.com/office/2006/metadata/properties" ma:root="true" ma:fieldsID="c2e32cfcad5bf66cfbb6d10819128d80" ns3:_="" ns4:_="">
    <xsd:import namespace="d6355a53-9a9b-4f9f-a280-78e6a77ff033"/>
    <xsd:import namespace="28fde288-a958-4020-8abd-0c9de0946aa3"/>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Location" minOccurs="0"/>
                <xsd:element ref="ns3:MediaServiceGenerationTime" minOccurs="0"/>
                <xsd:element ref="ns3:MediaServiceEventHashCode"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355a53-9a9b-4f9f-a280-78e6a77ff03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8fde288-a958-4020-8abd-0c9de0946aa3"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C7D9B0-030C-426F-A79F-442A71D3DE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6355a53-9a9b-4f9f-a280-78e6a77ff033"/>
    <ds:schemaRef ds:uri="28fde288-a958-4020-8abd-0c9de0946aa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68FF060-98E6-4FEF-B2C4-6F1A18B39E8D}">
  <ds:schemaRefs>
    <ds:schemaRef ds:uri="http://schemas.microsoft.com/office/2006/documentManagement/types"/>
    <ds:schemaRef ds:uri="http://purl.org/dc/elements/1.1/"/>
    <ds:schemaRef ds:uri="http://purl.org/dc/terms/"/>
    <ds:schemaRef ds:uri="d6355a53-9a9b-4f9f-a280-78e6a77ff033"/>
    <ds:schemaRef ds:uri="http://schemas.microsoft.com/office/2006/metadata/properties"/>
    <ds:schemaRef ds:uri="http://purl.org/dc/dcmitype/"/>
    <ds:schemaRef ds:uri="http://schemas.microsoft.com/office/infopath/2007/PartnerControls"/>
    <ds:schemaRef ds:uri="http://schemas.openxmlformats.org/package/2006/metadata/core-properties"/>
    <ds:schemaRef ds:uri="28fde288-a958-4020-8abd-0c9de0946aa3"/>
    <ds:schemaRef ds:uri="http://www.w3.org/XML/1998/namespace"/>
  </ds:schemaRefs>
</ds:datastoreItem>
</file>

<file path=customXml/itemProps3.xml><?xml version="1.0" encoding="utf-8"?>
<ds:datastoreItem xmlns:ds="http://schemas.openxmlformats.org/officeDocument/2006/customXml" ds:itemID="{69A8CF8B-AC47-42C9-A853-87BA2FDF18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UQ PowerPoint Template v4</Template>
  <TotalTime>51903</TotalTime>
  <Words>1336</Words>
  <Application>Microsoft Office PowerPoint</Application>
  <PresentationFormat>Widescreen</PresentationFormat>
  <Paragraphs>181</Paragraphs>
  <Slides>19</Slides>
  <Notes>15</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Wingdings</vt:lpstr>
      <vt:lpstr>University of Queensland</vt:lpstr>
      <vt:lpstr>ECON3510 – Tutorial 1</vt:lpstr>
      <vt:lpstr>PowerPoint Presentation</vt:lpstr>
      <vt:lpstr>PowerPoint Presentation</vt:lpstr>
      <vt:lpstr>PowerPoint Presentation</vt:lpstr>
      <vt:lpstr>Question 1   What Can We Infer About Countries Based on Trade</vt:lpstr>
      <vt:lpstr>PowerPoint Presentation</vt:lpstr>
      <vt:lpstr>PowerPoint Presentation</vt:lpstr>
      <vt:lpstr>PowerPoint Presentation</vt:lpstr>
      <vt:lpstr>PowerPoint Presentation</vt:lpstr>
      <vt:lpstr>PowerPoint Presentation</vt:lpstr>
      <vt:lpstr>Question 2   The History of World Trade and Why</vt:lpstr>
      <vt:lpstr>PowerPoint Presentation</vt:lpstr>
      <vt:lpstr>PowerPoint Presentation</vt:lpstr>
      <vt:lpstr>PowerPoint Presentation</vt:lpstr>
      <vt:lpstr>PowerPoint Presentation</vt:lpstr>
      <vt:lpstr>Question 3   Using the Gravity Model</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Alexandros;Daniel</dc:creator>
  <cp:lastModifiedBy>Nicholas Umashev</cp:lastModifiedBy>
  <cp:revision>492</cp:revision>
  <cp:lastPrinted>2019-08-21T21:29:49Z</cp:lastPrinted>
  <dcterms:created xsi:type="dcterms:W3CDTF">2018-09-28T01:38:30Z</dcterms:created>
  <dcterms:modified xsi:type="dcterms:W3CDTF">2020-03-04T07:01:22Z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0x0101006A2BB3144625574BA667E44BAE7C442C</vt:lpwstr>
  </property>
</Properties>
</file>